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4017" r:id="rId2"/>
    <p:sldMasterId id="2147483988" r:id="rId3"/>
  </p:sldMasterIdLst>
  <p:notesMasterIdLst>
    <p:notesMasterId r:id="rId18"/>
  </p:notesMasterIdLst>
  <p:handoutMasterIdLst>
    <p:handoutMasterId r:id="rId19"/>
  </p:handoutMasterIdLst>
  <p:sldIdLst>
    <p:sldId id="265" r:id="rId4"/>
    <p:sldId id="504" r:id="rId5"/>
    <p:sldId id="524" r:id="rId6"/>
    <p:sldId id="507" r:id="rId7"/>
    <p:sldId id="505" r:id="rId8"/>
    <p:sldId id="348" r:id="rId9"/>
    <p:sldId id="503" r:id="rId10"/>
    <p:sldId id="512" r:id="rId11"/>
    <p:sldId id="509" r:id="rId12"/>
    <p:sldId id="511" r:id="rId13"/>
    <p:sldId id="520" r:id="rId14"/>
    <p:sldId id="521" r:id="rId15"/>
    <p:sldId id="522" r:id="rId16"/>
    <p:sldId id="279" r:id="rId17"/>
  </p:sldIdLst>
  <p:sldSz cx="12192000" cy="6858000"/>
  <p:notesSz cx="6858000" cy="9926638"/>
  <p:custDataLst>
    <p:tags r:id="rId2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pos="3846">
          <p15:clr>
            <a:srgbClr val="A4A3A4"/>
          </p15:clr>
        </p15:guide>
      </p15:sldGuideLst>
    </p:ext>
    <p:ext uri="{2D200454-40CA-4A62-9FC3-DE9A4176ACB9}">
      <p15:notesGuideLst xmlns="" xmlns:p15="http://schemas.microsoft.com/office/powerpoint/2012/main">
        <p15:guide id="1" orient="horz" pos="3128" userDrawn="1">
          <p15:clr>
            <a:srgbClr val="A4A3A4"/>
          </p15:clr>
        </p15:guide>
        <p15:guide id="2" pos="216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C7CD"/>
    <a:srgbClr val="40545E"/>
    <a:srgbClr val="FDC400"/>
    <a:srgbClr val="F0F3F4"/>
    <a:srgbClr val="6D8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48" autoAdjust="0"/>
    <p:restoredTop sz="84887" autoAdjust="0"/>
  </p:normalViewPr>
  <p:slideViewPr>
    <p:cSldViewPr snapToGrid="0" snapToObjects="1">
      <p:cViewPr>
        <p:scale>
          <a:sx n="128" d="100"/>
          <a:sy n="128" d="100"/>
        </p:scale>
        <p:origin x="-72" y="504"/>
      </p:cViewPr>
      <p:guideLst>
        <p:guide orient="horz"/>
        <p:guide pos="3846"/>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112" d="100"/>
          <a:sy n="112" d="100"/>
        </p:scale>
        <p:origin x="4308" y="84"/>
      </p:cViewPr>
      <p:guideLst>
        <p:guide orient="horz" pos="3128"/>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4"/>
            <a:ext cx="2971093" cy="496887"/>
          </a:xfrm>
          <a:prstGeom prst="rect">
            <a:avLst/>
          </a:prstGeom>
        </p:spPr>
        <p:txBody>
          <a:bodyPr vert="horz" lIns="92062" tIns="46031" rIns="92062" bIns="46031" rtlCol="0"/>
          <a:lstStyle>
            <a:lvl1pPr algn="l">
              <a:defRPr sz="1200"/>
            </a:lvl1pPr>
          </a:lstStyle>
          <a:p>
            <a:endParaRPr lang="de-DE"/>
          </a:p>
        </p:txBody>
      </p:sp>
      <p:sp>
        <p:nvSpPr>
          <p:cNvPr id="3" name="Datumsplatzhalter 2"/>
          <p:cNvSpPr>
            <a:spLocks noGrp="1"/>
          </p:cNvSpPr>
          <p:nvPr>
            <p:ph type="dt" sz="quarter" idx="1"/>
          </p:nvPr>
        </p:nvSpPr>
        <p:spPr>
          <a:xfrm>
            <a:off x="3885274" y="4"/>
            <a:ext cx="2971093" cy="496887"/>
          </a:xfrm>
          <a:prstGeom prst="rect">
            <a:avLst/>
          </a:prstGeom>
        </p:spPr>
        <p:txBody>
          <a:bodyPr vert="horz" lIns="92062" tIns="46031" rIns="92062" bIns="46031" rtlCol="0"/>
          <a:lstStyle>
            <a:lvl1pPr algn="r">
              <a:defRPr sz="1200"/>
            </a:lvl1pPr>
          </a:lstStyle>
          <a:p>
            <a:fld id="{09D5016E-98E3-41D9-B2E0-A496D39D7F61}" type="datetimeFigureOut">
              <a:rPr lang="de-DE" smtClean="0"/>
              <a:t>22.07.2020</a:t>
            </a:fld>
            <a:endParaRPr lang="de-DE"/>
          </a:p>
        </p:txBody>
      </p:sp>
      <p:sp>
        <p:nvSpPr>
          <p:cNvPr id="4" name="Fußzeilenplatzhalter 3"/>
          <p:cNvSpPr>
            <a:spLocks noGrp="1"/>
          </p:cNvSpPr>
          <p:nvPr>
            <p:ph type="ftr" sz="quarter" idx="2"/>
          </p:nvPr>
        </p:nvSpPr>
        <p:spPr>
          <a:xfrm>
            <a:off x="0" y="9428166"/>
            <a:ext cx="2971093" cy="496886"/>
          </a:xfrm>
          <a:prstGeom prst="rect">
            <a:avLst/>
          </a:prstGeom>
        </p:spPr>
        <p:txBody>
          <a:bodyPr vert="horz" lIns="92062" tIns="46031" rIns="92062" bIns="46031" rtlCol="0" anchor="b"/>
          <a:lstStyle>
            <a:lvl1pPr algn="l">
              <a:defRPr sz="1200"/>
            </a:lvl1pPr>
          </a:lstStyle>
          <a:p>
            <a:endParaRPr lang="de-DE"/>
          </a:p>
        </p:txBody>
      </p:sp>
      <p:sp>
        <p:nvSpPr>
          <p:cNvPr id="5" name="Foliennummernplatzhalter 4"/>
          <p:cNvSpPr>
            <a:spLocks noGrp="1"/>
          </p:cNvSpPr>
          <p:nvPr>
            <p:ph type="sldNum" sz="quarter" idx="3"/>
          </p:nvPr>
        </p:nvSpPr>
        <p:spPr>
          <a:xfrm>
            <a:off x="3885274" y="9428166"/>
            <a:ext cx="2971093" cy="496886"/>
          </a:xfrm>
          <a:prstGeom prst="rect">
            <a:avLst/>
          </a:prstGeom>
        </p:spPr>
        <p:txBody>
          <a:bodyPr vert="horz" lIns="92062" tIns="46031" rIns="92062" bIns="46031" rtlCol="0" anchor="b"/>
          <a:lstStyle>
            <a:lvl1pPr algn="r">
              <a:defRPr sz="1200"/>
            </a:lvl1pPr>
          </a:lstStyle>
          <a:p>
            <a:fld id="{7F233441-80E3-4D54-83C7-53297C2F5DCE}" type="slidenum">
              <a:rPr lang="de-DE" smtClean="0"/>
              <a:t>‹Nr.›</a:t>
            </a:fld>
            <a:endParaRPr lang="de-DE"/>
          </a:p>
        </p:txBody>
      </p:sp>
    </p:spTree>
    <p:extLst>
      <p:ext uri="{BB962C8B-B14F-4D97-AF65-F5344CB8AC3E}">
        <p14:creationId xmlns:p14="http://schemas.microsoft.com/office/powerpoint/2010/main" val="2154250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7"/>
            <a:ext cx="2971800" cy="498055"/>
          </a:xfrm>
          <a:prstGeom prst="rect">
            <a:avLst/>
          </a:prstGeom>
        </p:spPr>
        <p:txBody>
          <a:bodyPr vert="horz" lIns="92062" tIns="46031" rIns="92062" bIns="46031" rtlCol="0"/>
          <a:lstStyle>
            <a:lvl1pPr algn="l">
              <a:defRPr sz="1200"/>
            </a:lvl1pPr>
          </a:lstStyle>
          <a:p>
            <a:endParaRPr lang="de-DE"/>
          </a:p>
        </p:txBody>
      </p:sp>
      <p:sp>
        <p:nvSpPr>
          <p:cNvPr id="3" name="Datumsplatzhalter 2"/>
          <p:cNvSpPr>
            <a:spLocks noGrp="1"/>
          </p:cNvSpPr>
          <p:nvPr>
            <p:ph type="dt" idx="1"/>
          </p:nvPr>
        </p:nvSpPr>
        <p:spPr>
          <a:xfrm>
            <a:off x="3884616" y="7"/>
            <a:ext cx="2971800" cy="498055"/>
          </a:xfrm>
          <a:prstGeom prst="rect">
            <a:avLst/>
          </a:prstGeom>
        </p:spPr>
        <p:txBody>
          <a:bodyPr vert="horz" lIns="92062" tIns="46031" rIns="92062" bIns="46031" rtlCol="0"/>
          <a:lstStyle>
            <a:lvl1pPr algn="r">
              <a:defRPr sz="1200"/>
            </a:lvl1pPr>
          </a:lstStyle>
          <a:p>
            <a:fld id="{6484449D-0884-41A7-8399-E0831D5065FD}" type="datetimeFigureOut">
              <a:rPr lang="de-DE" smtClean="0"/>
              <a:t>22.07.2020</a:t>
            </a:fld>
            <a:endParaRPr lang="de-DE"/>
          </a:p>
        </p:txBody>
      </p:sp>
      <p:sp>
        <p:nvSpPr>
          <p:cNvPr id="4" name="Folienbildplatzhalter 3"/>
          <p:cNvSpPr>
            <a:spLocks noGrp="1" noRot="1" noChangeAspect="1"/>
          </p:cNvSpPr>
          <p:nvPr>
            <p:ph type="sldImg" idx="2"/>
          </p:nvPr>
        </p:nvSpPr>
        <p:spPr>
          <a:xfrm>
            <a:off x="452438" y="1241425"/>
            <a:ext cx="5953125" cy="3348038"/>
          </a:xfrm>
          <a:prstGeom prst="rect">
            <a:avLst/>
          </a:prstGeom>
          <a:noFill/>
          <a:ln w="12700">
            <a:solidFill>
              <a:prstClr val="black"/>
            </a:solidFill>
          </a:ln>
        </p:spPr>
        <p:txBody>
          <a:bodyPr vert="horz" lIns="92062" tIns="46031" rIns="92062" bIns="46031" rtlCol="0" anchor="ctr"/>
          <a:lstStyle/>
          <a:p>
            <a:endParaRPr lang="de-DE"/>
          </a:p>
        </p:txBody>
      </p:sp>
      <p:sp>
        <p:nvSpPr>
          <p:cNvPr id="5" name="Notizenplatzhalter 4"/>
          <p:cNvSpPr>
            <a:spLocks noGrp="1"/>
          </p:cNvSpPr>
          <p:nvPr>
            <p:ph type="body" sz="quarter" idx="3"/>
          </p:nvPr>
        </p:nvSpPr>
        <p:spPr>
          <a:xfrm>
            <a:off x="685801" y="4777201"/>
            <a:ext cx="5486400" cy="3908614"/>
          </a:xfrm>
          <a:prstGeom prst="rect">
            <a:avLst/>
          </a:prstGeom>
        </p:spPr>
        <p:txBody>
          <a:bodyPr vert="horz" lIns="92062" tIns="46031" rIns="92062" bIns="46031"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428585"/>
            <a:ext cx="2971800" cy="498054"/>
          </a:xfrm>
          <a:prstGeom prst="rect">
            <a:avLst/>
          </a:prstGeom>
        </p:spPr>
        <p:txBody>
          <a:bodyPr vert="horz" lIns="92062" tIns="46031" rIns="92062" bIns="46031" rtlCol="0" anchor="b"/>
          <a:lstStyle>
            <a:lvl1pPr algn="l">
              <a:defRPr sz="1200"/>
            </a:lvl1pPr>
          </a:lstStyle>
          <a:p>
            <a:endParaRPr lang="de-DE"/>
          </a:p>
        </p:txBody>
      </p:sp>
      <p:sp>
        <p:nvSpPr>
          <p:cNvPr id="7" name="Foliennummernplatzhalter 6"/>
          <p:cNvSpPr>
            <a:spLocks noGrp="1"/>
          </p:cNvSpPr>
          <p:nvPr>
            <p:ph type="sldNum" sz="quarter" idx="5"/>
          </p:nvPr>
        </p:nvSpPr>
        <p:spPr>
          <a:xfrm>
            <a:off x="3884616" y="9428585"/>
            <a:ext cx="2971800" cy="498054"/>
          </a:xfrm>
          <a:prstGeom prst="rect">
            <a:avLst/>
          </a:prstGeom>
        </p:spPr>
        <p:txBody>
          <a:bodyPr vert="horz" lIns="92062" tIns="46031" rIns="92062" bIns="46031" rtlCol="0" anchor="b"/>
          <a:lstStyle>
            <a:lvl1pPr algn="r">
              <a:defRPr sz="1200"/>
            </a:lvl1pPr>
          </a:lstStyle>
          <a:p>
            <a:fld id="{AA1C1EF6-FAE0-4CF0-85E5-87ACDD61BB73}" type="slidenum">
              <a:rPr lang="de-DE" smtClean="0"/>
              <a:t>‹Nr.›</a:t>
            </a:fld>
            <a:endParaRPr lang="de-DE"/>
          </a:p>
        </p:txBody>
      </p:sp>
    </p:spTree>
    <p:extLst>
      <p:ext uri="{BB962C8B-B14F-4D97-AF65-F5344CB8AC3E}">
        <p14:creationId xmlns:p14="http://schemas.microsoft.com/office/powerpoint/2010/main" val="185718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1C1EF6-FAE0-4CF0-85E5-87ACDD61BB73}" type="slidenum">
              <a:rPr lang="de-DE" smtClean="0"/>
              <a:t>2</a:t>
            </a:fld>
            <a:endParaRPr lang="de-DE"/>
          </a:p>
        </p:txBody>
      </p:sp>
    </p:spTree>
    <p:extLst>
      <p:ext uri="{BB962C8B-B14F-4D97-AF65-F5344CB8AC3E}">
        <p14:creationId xmlns:p14="http://schemas.microsoft.com/office/powerpoint/2010/main" val="181823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1C1EF6-FAE0-4CF0-85E5-87ACDD61BB73}" type="slidenum">
              <a:rPr lang="de-DE" smtClean="0"/>
              <a:t>3</a:t>
            </a:fld>
            <a:endParaRPr lang="de-DE"/>
          </a:p>
        </p:txBody>
      </p:sp>
    </p:spTree>
    <p:extLst>
      <p:ext uri="{BB962C8B-B14F-4D97-AF65-F5344CB8AC3E}">
        <p14:creationId xmlns:p14="http://schemas.microsoft.com/office/powerpoint/2010/main" val="181823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1C1EF6-FAE0-4CF0-85E5-87ACDD61BB73}" type="slidenum">
              <a:rPr lang="de-DE" smtClean="0"/>
              <a:t>4</a:t>
            </a:fld>
            <a:endParaRPr lang="de-DE"/>
          </a:p>
        </p:txBody>
      </p:sp>
    </p:spTree>
    <p:extLst>
      <p:ext uri="{BB962C8B-B14F-4D97-AF65-F5344CB8AC3E}">
        <p14:creationId xmlns:p14="http://schemas.microsoft.com/office/powerpoint/2010/main" val="184723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1C1EF6-FAE0-4CF0-85E5-87ACDD61BB73}" type="slidenum">
              <a:rPr lang="de-DE" smtClean="0"/>
              <a:t>10</a:t>
            </a:fld>
            <a:endParaRPr lang="de-DE"/>
          </a:p>
        </p:txBody>
      </p:sp>
    </p:spTree>
    <p:extLst>
      <p:ext uri="{BB962C8B-B14F-4D97-AF65-F5344CB8AC3E}">
        <p14:creationId xmlns:p14="http://schemas.microsoft.com/office/powerpoint/2010/main" val="72230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1C1EF6-FAE0-4CF0-85E5-87ACDD61BB73}" type="slidenum">
              <a:rPr lang="de-DE" smtClean="0"/>
              <a:t>11</a:t>
            </a:fld>
            <a:endParaRPr lang="de-DE"/>
          </a:p>
        </p:txBody>
      </p:sp>
    </p:spTree>
    <p:extLst>
      <p:ext uri="{BB962C8B-B14F-4D97-AF65-F5344CB8AC3E}">
        <p14:creationId xmlns:p14="http://schemas.microsoft.com/office/powerpoint/2010/main" val="2779147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A_Titelfolie">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1" name="Textplatzhalter 20">
            <a:extLst>
              <a:ext uri="{FF2B5EF4-FFF2-40B4-BE49-F238E27FC236}">
                <a16:creationId xmlns="" xmlns:a16="http://schemas.microsoft.com/office/drawing/2014/main" id="{74009045-0863-4A08-B8A7-A58D9B8DE4D8}"/>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6" name="Grafik 5">
            <a:extLst>
              <a:ext uri="{FF2B5EF4-FFF2-40B4-BE49-F238E27FC236}">
                <a16:creationId xmlns="" xmlns:a16="http://schemas.microsoft.com/office/drawing/2014/main" id="{4C730483-2B34-4721-B9F2-3531CA9963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platzhalter 2">
            <a:extLst>
              <a:ext uri="{FF2B5EF4-FFF2-40B4-BE49-F238E27FC236}">
                <a16:creationId xmlns="" xmlns:a16="http://schemas.microsoft.com/office/drawing/2014/main" id="{ABD9B4F6-0A80-4E53-B003-F3EEFD5245E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Textfeld 11">
            <a:extLst>
              <a:ext uri="{FF2B5EF4-FFF2-40B4-BE49-F238E27FC236}">
                <a16:creationId xmlns="" xmlns:a16="http://schemas.microsoft.com/office/drawing/2014/main" id="{C7088600-3710-4E1C-9249-7EB4D606D66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8" name="Datumsplatzhalter 4">
            <a:extLst>
              <a:ext uri="{FF2B5EF4-FFF2-40B4-BE49-F238E27FC236}">
                <a16:creationId xmlns="" xmlns:a16="http://schemas.microsoft.com/office/drawing/2014/main" id="{223EF35B-39BC-4A18-9586-1697A622046E}"/>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216CDEB4-7A8A-4F60-8B5E-062ACAA95551}" type="datetime1">
              <a:rPr lang="de-DE" smtClean="0"/>
              <a:t>22.07.2020</a:t>
            </a:fld>
            <a:endParaRPr lang="de-DE" dirty="0"/>
          </a:p>
        </p:txBody>
      </p:sp>
      <p:sp>
        <p:nvSpPr>
          <p:cNvPr id="13" name="Slide Number Placeholder 5">
            <a:extLst>
              <a:ext uri="{FF2B5EF4-FFF2-40B4-BE49-F238E27FC236}">
                <a16:creationId xmlns="" xmlns:a16="http://schemas.microsoft.com/office/drawing/2014/main" id="{18B939AB-06A9-4BCB-9DC6-1F8EAD3D5CCB}"/>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4" name="Fußzeilenplatzhalter 3">
            <a:extLst>
              <a:ext uri="{FF2B5EF4-FFF2-40B4-BE49-F238E27FC236}">
                <a16:creationId xmlns="" xmlns:a16="http://schemas.microsoft.com/office/drawing/2014/main" id="{5D7ED2D8-AF76-4873-BFDF-85280DA9179F}"/>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70166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_Agenda- / Inhalts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121920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11" name="Textplatzhalter 9">
            <a:extLst>
              <a:ext uri="{FF2B5EF4-FFF2-40B4-BE49-F238E27FC236}">
                <a16:creationId xmlns=""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7" name="Grafik 6">
            <a:extLst>
              <a:ext uri="{FF2B5EF4-FFF2-40B4-BE49-F238E27FC236}">
                <a16:creationId xmlns="" xmlns:a16="http://schemas.microsoft.com/office/drawing/2014/main" id="{6A81A0E8-629B-4654-A962-6B04BC170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8" name="Rechteck 7">
            <a:extLst>
              <a:ext uri="{FF2B5EF4-FFF2-40B4-BE49-F238E27FC236}">
                <a16:creationId xmlns="" xmlns:a16="http://schemas.microsoft.com/office/drawing/2014/main" id="{C9A13AB9-7068-41D5-BD58-2E459F96AF66}"/>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9">
            <a:extLst>
              <a:ext uri="{FF2B5EF4-FFF2-40B4-BE49-F238E27FC236}">
                <a16:creationId xmlns="" xmlns:a16="http://schemas.microsoft.com/office/drawing/2014/main" id="{3285C95A-DA55-4D6D-9B84-C012C294FEF1}"/>
              </a:ext>
            </a:extLst>
          </p:cNvPr>
          <p:cNvSpPr>
            <a:spLocks noGrp="1"/>
          </p:cNvSpPr>
          <p:nvPr>
            <p:ph type="title"/>
          </p:nvPr>
        </p:nvSpPr>
        <p:spPr/>
        <p:txBody>
          <a:bodyPr/>
          <a:lstStyle/>
          <a:p>
            <a:r>
              <a:rPr lang="de-DE"/>
              <a:t>Mastertitelformat bearbeiten</a:t>
            </a:r>
          </a:p>
        </p:txBody>
      </p:sp>
      <p:sp>
        <p:nvSpPr>
          <p:cNvPr id="13" name="Fußzeilenplatzhalter 3">
            <a:extLst>
              <a:ext uri="{FF2B5EF4-FFF2-40B4-BE49-F238E27FC236}">
                <a16:creationId xmlns=""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2" name="Datumsplatzhalter 4">
            <a:extLst>
              <a:ext uri="{FF2B5EF4-FFF2-40B4-BE49-F238E27FC236}">
                <a16:creationId xmlns="" xmlns:a16="http://schemas.microsoft.com/office/drawing/2014/main" id="{C7A90F49-224D-4A92-97BC-6CAFBE9D8D6D}"/>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586992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_Agenda- / Inhaltsfolie">
    <p:spTree>
      <p:nvGrpSpPr>
        <p:cNvPr id="1" name=""/>
        <p:cNvGrpSpPr/>
        <p:nvPr/>
      </p:nvGrpSpPr>
      <p:grpSpPr>
        <a:xfrm>
          <a:off x="0" y="0"/>
          <a:ext cx="0" cy="0"/>
          <a:chOff x="0" y="0"/>
          <a:chExt cx="0" cy="0"/>
        </a:xfrm>
      </p:grpSpPr>
      <p:sp>
        <p:nvSpPr>
          <p:cNvPr id="8" name="Textplatzhalter 5">
            <a:extLst>
              <a:ext uri="{FF2B5EF4-FFF2-40B4-BE49-F238E27FC236}">
                <a16:creationId xmlns=""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7" name="Textplatzhalter 9">
            <a:extLst>
              <a:ext uri="{FF2B5EF4-FFF2-40B4-BE49-F238E27FC236}">
                <a16:creationId xmlns=""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9" name="Rechteck 8">
            <a:extLst>
              <a:ext uri="{FF2B5EF4-FFF2-40B4-BE49-F238E27FC236}">
                <a16:creationId xmlns=""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 xmlns:a16="http://schemas.microsoft.com/office/drawing/2014/main" id="{CEF66153-AABB-41B2-A56D-D33EBA69FA4A}"/>
              </a:ext>
            </a:extLst>
          </p:cNvPr>
          <p:cNvSpPr>
            <a:spLocks noGrp="1"/>
          </p:cNvSpPr>
          <p:nvPr>
            <p:ph type="title"/>
          </p:nvPr>
        </p:nvSpPr>
        <p:spPr/>
        <p:txBody>
          <a:bodyPr/>
          <a:lstStyle/>
          <a:p>
            <a:r>
              <a:rPr lang="de-DE"/>
              <a:t>Mastertitelformat bearbeiten</a:t>
            </a:r>
          </a:p>
        </p:txBody>
      </p:sp>
      <p:sp>
        <p:nvSpPr>
          <p:cNvPr id="13" name="Fußzeilenplatzhalter 3">
            <a:extLst>
              <a:ext uri="{FF2B5EF4-FFF2-40B4-BE49-F238E27FC236}">
                <a16:creationId xmlns=""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1" name="Datumsplatzhalter 4">
            <a:extLst>
              <a:ext uri="{FF2B5EF4-FFF2-40B4-BE49-F238E27FC236}">
                <a16:creationId xmlns="" xmlns:a16="http://schemas.microsoft.com/office/drawing/2014/main" id="{D88E6976-0AAD-4851-AF19-C9E50FE462D7}"/>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691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_Agenda- / Inhaltsfolie">
    <p:spTree>
      <p:nvGrpSpPr>
        <p:cNvPr id="1" name=""/>
        <p:cNvGrpSpPr/>
        <p:nvPr/>
      </p:nvGrpSpPr>
      <p:grpSpPr>
        <a:xfrm>
          <a:off x="0" y="0"/>
          <a:ext cx="0" cy="0"/>
          <a:chOff x="0" y="0"/>
          <a:chExt cx="0" cy="0"/>
        </a:xfrm>
      </p:grpSpPr>
      <p:sp>
        <p:nvSpPr>
          <p:cNvPr id="9" name="Rechteck 8">
            <a:extLst>
              <a:ext uri="{FF2B5EF4-FFF2-40B4-BE49-F238E27FC236}">
                <a16:creationId xmlns="" xmlns:a16="http://schemas.microsoft.com/office/drawing/2014/main" id="{A28E3D62-BFD6-43CC-9187-223000645BF0}"/>
              </a:ext>
            </a:extLst>
          </p:cNvPr>
          <p:cNvSpPr/>
          <p:nvPr userDrawn="1"/>
        </p:nvSpPr>
        <p:spPr>
          <a:xfrm>
            <a:off x="0" y="-3175"/>
            <a:ext cx="12192000" cy="6099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9">
            <a:extLst>
              <a:ext uri="{FF2B5EF4-FFF2-40B4-BE49-F238E27FC236}">
                <a16:creationId xmlns=""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5" name="Textplatzhalter 5">
            <a:extLst>
              <a:ext uri="{FF2B5EF4-FFF2-40B4-BE49-F238E27FC236}">
                <a16:creationId xmlns="" xmlns:a16="http://schemas.microsoft.com/office/drawing/2014/main" id="{EBAA1DE2-8CB1-4466-97C5-A1B05D62D37C}"/>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bg1"/>
              </a:buClr>
              <a:buFont typeface="+mj-lt"/>
              <a:buAutoNum type="arabicPeriod"/>
              <a:defRPr sz="2400">
                <a:solidFill>
                  <a:schemeClr val="bg1"/>
                </a:solidFill>
              </a:defRPr>
            </a:lvl1pPr>
            <a:lvl2pPr marL="612000" indent="-144000">
              <a:lnSpc>
                <a:spcPts val="1000"/>
              </a:lnSpc>
              <a:spcBef>
                <a:spcPts val="1000"/>
              </a:spcBef>
              <a:buClr>
                <a:schemeClr val="bg1"/>
              </a:buClr>
              <a:buFont typeface="Calibri" panose="020F0502020204030204" pitchFamily="34" charset="0"/>
              <a:buChar char="&gt;"/>
              <a:defRPr sz="1800">
                <a:solidFill>
                  <a:schemeClr val="bg1"/>
                </a:solidFill>
              </a:defRPr>
            </a:lvl2pPr>
            <a:lvl3pPr marL="1080000" marR="0" indent="-144000"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sz="1800">
                <a:solidFill>
                  <a:schemeClr val="bg1"/>
                </a:solidFill>
              </a:defRPr>
            </a:lvl3pPr>
            <a:lvl4pPr marL="1612900" marR="0" indent="-174625"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a:solidFill>
                  <a:schemeClr val="bg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Clr>
                <a:schemeClr val="bg1"/>
              </a:buClr>
              <a:buNone/>
              <a:defRPr>
                <a:solidFill>
                  <a:schemeClr val="bg1"/>
                </a:solidFill>
              </a:defRPr>
            </a:lvl9pPr>
          </a:lstStyle>
          <a:p>
            <a:pPr lvl="0"/>
            <a:r>
              <a:rPr lang="de-DE" dirty="0"/>
              <a:t>Ebene eins</a:t>
            </a:r>
          </a:p>
          <a:p>
            <a:pPr lvl="1"/>
            <a:r>
              <a:rPr lang="de-DE" dirty="0"/>
              <a:t>Ebene zwei</a:t>
            </a:r>
          </a:p>
          <a:p>
            <a:pPr lvl="2"/>
            <a:r>
              <a:rPr lang="de-DE" dirty="0"/>
              <a:t>Ebene drei</a:t>
            </a:r>
          </a:p>
          <a:p>
            <a:pPr lvl="3"/>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2" name="Titel 1">
            <a:extLst>
              <a:ext uri="{FF2B5EF4-FFF2-40B4-BE49-F238E27FC236}">
                <a16:creationId xmlns="" xmlns:a16="http://schemas.microsoft.com/office/drawing/2014/main" id="{43650ED6-9C8F-4F85-AAE3-44FF8DB09CE6}"/>
              </a:ext>
            </a:extLst>
          </p:cNvPr>
          <p:cNvSpPr>
            <a:spLocks noGrp="1"/>
          </p:cNvSpPr>
          <p:nvPr>
            <p:ph type="title"/>
          </p:nvPr>
        </p:nvSpPr>
        <p:spPr/>
        <p:txBody>
          <a:bodyPr/>
          <a:lstStyle/>
          <a:p>
            <a:r>
              <a:rPr lang="de-DE"/>
              <a:t>Mastertitelformat bearbeiten</a:t>
            </a:r>
          </a:p>
        </p:txBody>
      </p:sp>
      <p:sp>
        <p:nvSpPr>
          <p:cNvPr id="13" name="Fußzeilenplatzhalter 3">
            <a:extLst>
              <a:ext uri="{FF2B5EF4-FFF2-40B4-BE49-F238E27FC236}">
                <a16:creationId xmlns="" xmlns:a16="http://schemas.microsoft.com/office/drawing/2014/main" id="{01D3388C-9B04-4C38-89F8-B812D64BB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1" name="Datumsplatzhalter 4">
            <a:extLst>
              <a:ext uri="{FF2B5EF4-FFF2-40B4-BE49-F238E27FC236}">
                <a16:creationId xmlns="" xmlns:a16="http://schemas.microsoft.com/office/drawing/2014/main" id="{583F3F70-D794-4456-ABB4-A3A5E3B75907}"/>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4053286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A_Text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121920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8" name="Textplatzhalter 9">
            <a:extLst>
              <a:ext uri="{FF2B5EF4-FFF2-40B4-BE49-F238E27FC236}">
                <a16:creationId xmlns="" xmlns:a16="http://schemas.microsoft.com/office/drawing/2014/main" id="{AD9ACAA2-D23F-4E03-A97C-B85D4FEB93E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F9C934DD-9BA9-4ACD-BF17-69D9FEC066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 xmlns:a16="http://schemas.microsoft.com/office/drawing/2014/main" id="{A621A0A2-416F-4016-A020-179B3ED6DB91}"/>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2" name="Rechteck 11">
            <a:extLst>
              <a:ext uri="{FF2B5EF4-FFF2-40B4-BE49-F238E27FC236}">
                <a16:creationId xmlns="" xmlns:a16="http://schemas.microsoft.com/office/drawing/2014/main" id="{0C88BF8F-84A5-43A6-BE4C-8DE9D2EA8AC3}"/>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 xmlns:a16="http://schemas.microsoft.com/office/drawing/2014/main" id="{2A09F5B6-C5FD-46DA-BBE6-00800941D74F}"/>
              </a:ext>
            </a:extLst>
          </p:cNvPr>
          <p:cNvSpPr>
            <a:spLocks noGrp="1"/>
          </p:cNvSpPr>
          <p:nvPr>
            <p:ph type="title"/>
          </p:nvPr>
        </p:nvSpPr>
        <p:spPr/>
        <p:txBody>
          <a:bodyPr/>
          <a:lstStyle/>
          <a:p>
            <a:r>
              <a:rPr lang="de-DE"/>
              <a:t>Mastertitelformat bearbeiten</a:t>
            </a:r>
          </a:p>
        </p:txBody>
      </p:sp>
      <p:sp>
        <p:nvSpPr>
          <p:cNvPr id="14" name="Fußzeilenplatzhalter 3">
            <a:extLst>
              <a:ext uri="{FF2B5EF4-FFF2-40B4-BE49-F238E27FC236}">
                <a16:creationId xmlns="" xmlns:a16="http://schemas.microsoft.com/office/drawing/2014/main" id="{D5F67BDF-4904-4F3B-B532-8453AEE10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3" name="Datumsplatzhalter 4">
            <a:extLst>
              <a:ext uri="{FF2B5EF4-FFF2-40B4-BE49-F238E27FC236}">
                <a16:creationId xmlns="" xmlns:a16="http://schemas.microsoft.com/office/drawing/2014/main" id="{4054C866-2F56-470E-AAF2-4E9907A607C8}"/>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215996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_Textfolie">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0"/>
            <a:ext cx="12192000" cy="152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0" name="Textplatzhalter 9">
            <a:extLst>
              <a:ext uri="{FF2B5EF4-FFF2-40B4-BE49-F238E27FC236}">
                <a16:creationId xmlns=""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63480EA8-7DA9-44C6-B404-8EC76F41DA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2" name="Titel 1">
            <a:extLst>
              <a:ext uri="{FF2B5EF4-FFF2-40B4-BE49-F238E27FC236}">
                <a16:creationId xmlns="" xmlns:a16="http://schemas.microsoft.com/office/drawing/2014/main" id="{1B8B9B5D-BEC6-46E2-BC5B-0B022643FCE0}"/>
              </a:ext>
            </a:extLst>
          </p:cNvPr>
          <p:cNvSpPr>
            <a:spLocks noGrp="1"/>
          </p:cNvSpPr>
          <p:nvPr>
            <p:ph type="title"/>
          </p:nvPr>
        </p:nvSpPr>
        <p:spPr/>
        <p:txBody>
          <a:bodyPr/>
          <a:lstStyle/>
          <a:p>
            <a:r>
              <a:rPr lang="de-DE"/>
              <a:t>Mastertitelformat bearbeiten</a:t>
            </a:r>
          </a:p>
        </p:txBody>
      </p:sp>
      <p:sp>
        <p:nvSpPr>
          <p:cNvPr id="11" name="Fußzeilenplatzhalter 3">
            <a:extLst>
              <a:ext uri="{FF2B5EF4-FFF2-40B4-BE49-F238E27FC236}">
                <a16:creationId xmlns="" xmlns:a16="http://schemas.microsoft.com/office/drawing/2014/main" id="{345819C1-9F86-47B5-BB00-11B4F8738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4" name="Datumsplatzhalter 4">
            <a:extLst>
              <a:ext uri="{FF2B5EF4-FFF2-40B4-BE49-F238E27FC236}">
                <a16:creationId xmlns="" xmlns:a16="http://schemas.microsoft.com/office/drawing/2014/main" id="{E90FB359-6759-4059-8A33-199D5D445586}"/>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75872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_Textfolie">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0"/>
            <a:ext cx="12192000"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0" name="Textplatzhalter 9">
            <a:extLst>
              <a:ext uri="{FF2B5EF4-FFF2-40B4-BE49-F238E27FC236}">
                <a16:creationId xmlns=""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63480EA8-7DA9-44C6-B404-8EC76F41DA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2" name="Titel 1">
            <a:extLst>
              <a:ext uri="{FF2B5EF4-FFF2-40B4-BE49-F238E27FC236}">
                <a16:creationId xmlns="" xmlns:a16="http://schemas.microsoft.com/office/drawing/2014/main" id="{CA4D8116-E896-4100-9227-A47177218674}"/>
              </a:ext>
            </a:extLst>
          </p:cNvPr>
          <p:cNvSpPr>
            <a:spLocks noGrp="1"/>
          </p:cNvSpPr>
          <p:nvPr>
            <p:ph type="title"/>
          </p:nvPr>
        </p:nvSpPr>
        <p:spPr/>
        <p:txBody>
          <a:bodyPr/>
          <a:lstStyle/>
          <a:p>
            <a:r>
              <a:rPr lang="de-DE"/>
              <a:t>Mastertitelformat bearbeiten</a:t>
            </a:r>
          </a:p>
        </p:txBody>
      </p:sp>
      <p:sp>
        <p:nvSpPr>
          <p:cNvPr id="11" name="Fußzeilenplatzhalter 3">
            <a:extLst>
              <a:ext uri="{FF2B5EF4-FFF2-40B4-BE49-F238E27FC236}">
                <a16:creationId xmlns="" xmlns:a16="http://schemas.microsoft.com/office/drawing/2014/main" id="{FFE8C758-3BF2-4209-85D2-AE4C8433D7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4" name="Datumsplatzhalter 4">
            <a:extLst>
              <a:ext uri="{FF2B5EF4-FFF2-40B4-BE49-F238E27FC236}">
                <a16:creationId xmlns="" xmlns:a16="http://schemas.microsoft.com/office/drawing/2014/main" id="{233F5077-2E26-4E0C-9C0F-2ADCEB85DFCB}"/>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290632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A_Text-/ Bildfolie">
    <p:spTree>
      <p:nvGrpSpPr>
        <p:cNvPr id="1" name=""/>
        <p:cNvGrpSpPr/>
        <p:nvPr/>
      </p:nvGrpSpPr>
      <p:grpSpPr>
        <a:xfrm>
          <a:off x="0" y="0"/>
          <a:ext cx="0" cy="0"/>
          <a:chOff x="0" y="0"/>
          <a:chExt cx="0" cy="0"/>
        </a:xfrm>
      </p:grpSpPr>
      <p:sp>
        <p:nvSpPr>
          <p:cNvPr id="10" name="Bildplatzhalter 4">
            <a:extLst>
              <a:ext uri="{FF2B5EF4-FFF2-40B4-BE49-F238E27FC236}">
                <a16:creationId xmlns="" xmlns:a16="http://schemas.microsoft.com/office/drawing/2014/main" id="{1F6AA92C-44AB-42CC-BBEC-9D0DE5039364}"/>
              </a:ext>
            </a:extLst>
          </p:cNvPr>
          <p:cNvSpPr>
            <a:spLocks noGrp="1"/>
          </p:cNvSpPr>
          <p:nvPr>
            <p:ph type="pic" sz="quarter" idx="16"/>
          </p:nvPr>
        </p:nvSpPr>
        <p:spPr>
          <a:xfrm>
            <a:off x="1" y="0"/>
            <a:ext cx="12192000" cy="6096000"/>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7" name="Textplatzhalter 20">
            <a:extLst>
              <a:ext uri="{FF2B5EF4-FFF2-40B4-BE49-F238E27FC236}">
                <a16:creationId xmlns="" xmlns:a16="http://schemas.microsoft.com/office/drawing/2014/main" id="{2B2367C0-1AEF-4135-8057-FD1D58C8E744}"/>
              </a:ext>
            </a:extLst>
          </p:cNvPr>
          <p:cNvSpPr>
            <a:spLocks noGrp="1"/>
          </p:cNvSpPr>
          <p:nvPr>
            <p:ph type="body" sz="quarter" idx="13" hasCustomPrompt="1"/>
          </p:nvPr>
        </p:nvSpPr>
        <p:spPr>
          <a:xfrm>
            <a:off x="0" y="267415"/>
            <a:ext cx="3404212" cy="4945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Bildbeschriftung einer Bilderfolie</a:t>
            </a:r>
          </a:p>
        </p:txBody>
      </p:sp>
      <p:sp>
        <p:nvSpPr>
          <p:cNvPr id="6" name="Textplatzhalter 9">
            <a:extLst>
              <a:ext uri="{FF2B5EF4-FFF2-40B4-BE49-F238E27FC236}">
                <a16:creationId xmlns="" xmlns:a16="http://schemas.microsoft.com/office/drawing/2014/main" id="{BF5369CD-966F-4C99-B33C-F1FF18BBE72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9" name="Grafik 8">
            <a:extLst>
              <a:ext uri="{FF2B5EF4-FFF2-40B4-BE49-F238E27FC236}">
                <a16:creationId xmlns="" xmlns:a16="http://schemas.microsoft.com/office/drawing/2014/main" id="{5FEF8E17-D11A-4DCE-9C36-B9F344D2AB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 xmlns:a16="http://schemas.microsoft.com/office/drawing/2014/main" id="{C773BBFF-195F-412C-ADB7-CCB444A07D2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8" name="Fußzeilenplatzhalter 3">
            <a:extLst>
              <a:ext uri="{FF2B5EF4-FFF2-40B4-BE49-F238E27FC236}">
                <a16:creationId xmlns="" xmlns:a16="http://schemas.microsoft.com/office/drawing/2014/main" id="{4A1E77FA-5C36-4217-B81D-15C3B4972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2" name="Datumsplatzhalter 4">
            <a:extLst>
              <a:ext uri="{FF2B5EF4-FFF2-40B4-BE49-F238E27FC236}">
                <a16:creationId xmlns="" xmlns:a16="http://schemas.microsoft.com/office/drawing/2014/main" id="{F6046E8B-BDA0-4EA1-99F1-57756A620E27}"/>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935469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_Text-/ Bild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endParaRPr lang="de-DE" dirty="0"/>
          </a:p>
        </p:txBody>
      </p:sp>
      <p:sp>
        <p:nvSpPr>
          <p:cNvPr id="10" name="Textplatzhalter 9">
            <a:extLst>
              <a:ext uri="{FF2B5EF4-FFF2-40B4-BE49-F238E27FC236}">
                <a16:creationId xmlns="" xmlns:a16="http://schemas.microsoft.com/office/drawing/2014/main" id="{D50C9E12-04B8-4347-8BFC-170C4F9C1848}"/>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80DF0B66-0964-496C-A0EA-AF0F8F5EBC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FC35E8B0-3054-4837-B64E-060C4750EBB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4" name="Fußzeilenplatzhalter 3">
            <a:extLst>
              <a:ext uri="{FF2B5EF4-FFF2-40B4-BE49-F238E27FC236}">
                <a16:creationId xmlns="" xmlns:a16="http://schemas.microsoft.com/office/drawing/2014/main" id="{41E47A71-CD9F-41A6-BA19-2DD2447A4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1" name="Datumsplatzhalter 4">
            <a:extLst>
              <a:ext uri="{FF2B5EF4-FFF2-40B4-BE49-F238E27FC236}">
                <a16:creationId xmlns="" xmlns:a16="http://schemas.microsoft.com/office/drawing/2014/main" id="{A491B532-297C-43E3-A072-32D21B316230}"/>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2083509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_Text-/ Bild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7" name="Textplatzhalter 4">
            <a:extLst>
              <a:ext uri="{FF2B5EF4-FFF2-40B4-BE49-F238E27FC236}">
                <a16:creationId xmlns=""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9" name="Bildplatzhalter 4">
            <a:extLst>
              <a:ext uri="{FF2B5EF4-FFF2-40B4-BE49-F238E27FC236}">
                <a16:creationId xmlns="" xmlns:a16="http://schemas.microsoft.com/office/drawing/2014/main" id="{173ED96D-479E-4FE9-BF97-17236252FAC3}"/>
              </a:ext>
            </a:extLst>
          </p:cNvPr>
          <p:cNvSpPr>
            <a:spLocks noGrp="1"/>
          </p:cNvSpPr>
          <p:nvPr>
            <p:ph type="pic" sz="quarter" idx="16"/>
          </p:nvPr>
        </p:nvSpPr>
        <p:spPr>
          <a:xfrm>
            <a:off x="-1" y="0"/>
            <a:ext cx="5905499" cy="609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endParaRPr lang="de-DE" dirty="0"/>
          </a:p>
        </p:txBody>
      </p:sp>
      <p:sp>
        <p:nvSpPr>
          <p:cNvPr id="10" name="Textplatzhalter 9">
            <a:extLst>
              <a:ext uri="{FF2B5EF4-FFF2-40B4-BE49-F238E27FC236}">
                <a16:creationId xmlns="" xmlns:a16="http://schemas.microsoft.com/office/drawing/2014/main" id="{BEC9B845-4013-4719-9DA7-17BA85EFCD4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AF423406-31DE-42CA-AC50-4226F99B7D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8C815401-8BB8-4674-AE74-FC6A890E95BF}"/>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1" name="Fußzeilenplatzhalter 3">
            <a:extLst>
              <a:ext uri="{FF2B5EF4-FFF2-40B4-BE49-F238E27FC236}">
                <a16:creationId xmlns="" xmlns:a16="http://schemas.microsoft.com/office/drawing/2014/main" id="{5B0CF818-5A3E-4996-829A-4845F9B66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4" name="Datumsplatzhalter 4">
            <a:extLst>
              <a:ext uri="{FF2B5EF4-FFF2-40B4-BE49-F238E27FC236}">
                <a16:creationId xmlns="" xmlns:a16="http://schemas.microsoft.com/office/drawing/2014/main" id="{3713B333-B218-457E-B4C3-95B95A78E6F9}"/>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631653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A_Text-/ Media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 xmlns:a16="http://schemas.microsoft.com/office/drawing/2014/main" id="{BAA72B1C-AB5F-435E-A7FF-0C269900CBE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8B7C962E-DA3A-451F-922D-7EB894915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18FDC9A0-837E-431A-B23D-A5C159016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1" name="Inhaltsplatzhalter 4">
            <a:extLst>
              <a:ext uri="{FF2B5EF4-FFF2-40B4-BE49-F238E27FC236}">
                <a16:creationId xmlns="" xmlns:a16="http://schemas.microsoft.com/office/drawing/2014/main" id="{5C1F938E-DC1A-407E-B2D4-9D26C05FF972}"/>
              </a:ext>
            </a:extLst>
          </p:cNvPr>
          <p:cNvSpPr>
            <a:spLocks noGrp="1"/>
          </p:cNvSpPr>
          <p:nvPr>
            <p:ph sz="quarter" idx="16" hasCustomPrompt="1"/>
          </p:nvPr>
        </p:nvSpPr>
        <p:spPr>
          <a:xfrm>
            <a:off x="6454589" y="398122"/>
            <a:ext cx="5329424" cy="5331039"/>
          </a:xfrm>
          <a:prstGeom prst="rect">
            <a:avLst/>
          </a:prstGeom>
        </p:spPr>
        <p:txBody>
          <a:bodyPr/>
          <a:lstStyle>
            <a:lvl1pPr marL="342900" indent="-342900">
              <a:buFont typeface="+mj-lt"/>
              <a:buAutoNum type="arabicPeriod"/>
              <a:defRPr sz="2400">
                <a:solidFill>
                  <a:schemeClr val="tx1"/>
                </a:solidFill>
              </a:defRPr>
            </a:lvl1pPr>
            <a:lvl2pPr marL="612000" indent="-144000">
              <a:lnSpc>
                <a:spcPts val="1000"/>
              </a:lnSpc>
              <a:buClr>
                <a:schemeClr val="tx2"/>
              </a:buClr>
              <a:buFont typeface="Calibri" panose="020F0502020204030204" pitchFamily="34" charset="0"/>
              <a:buChar char="&gt;"/>
              <a:defRPr>
                <a:solidFill>
                  <a:schemeClr val="tx1"/>
                </a:solidFill>
              </a:defRPr>
            </a:lvl2pPr>
            <a:lvl3pPr marL="1080000" indent="-144000">
              <a:lnSpc>
                <a:spcPct val="100000"/>
              </a:lnSpc>
              <a:spcBef>
                <a:spcPts val="0"/>
              </a:spcBef>
              <a:buClr>
                <a:schemeClr val="tx2"/>
              </a:buClr>
              <a:buFont typeface="Calibri" panose="020F0502020204030204" pitchFamily="34" charset="0"/>
              <a:buChar char="&gt;"/>
              <a:defRPr>
                <a:solidFill>
                  <a:schemeClr val="tx1"/>
                </a:solidFill>
              </a:defRPr>
            </a:lvl3pPr>
            <a:lvl4pPr marL="1612900" marR="0" indent="-174625" algn="l" defTabSz="914400" rtl="0" eaLnBrk="1" fontAlgn="auto" latinLnBrk="0" hangingPunct="1">
              <a:lnSpc>
                <a:spcPts val="1800"/>
              </a:lnSpc>
              <a:spcBef>
                <a:spcPts val="0"/>
              </a:spcBef>
              <a:spcAft>
                <a:spcPts val="0"/>
              </a:spcAft>
              <a:buClr>
                <a:schemeClr val="tx2"/>
              </a:buClr>
              <a:buSzTx/>
              <a:buFont typeface="Calibri" panose="020F0502020204030204" pitchFamily="34" charset="0"/>
              <a:buChar char="&gt;"/>
              <a:tabLst/>
              <a:defRPr>
                <a:solidFill>
                  <a:schemeClr val="tx1"/>
                </a:solidFill>
              </a:defRPr>
            </a:lvl4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a:p>
            <a:pPr lvl="3"/>
            <a:endParaRPr lang="de-DE" dirty="0"/>
          </a:p>
        </p:txBody>
      </p:sp>
      <p:sp>
        <p:nvSpPr>
          <p:cNvPr id="14" name="Fußzeilenplatzhalter 3">
            <a:extLst>
              <a:ext uri="{FF2B5EF4-FFF2-40B4-BE49-F238E27FC236}">
                <a16:creationId xmlns="" xmlns:a16="http://schemas.microsoft.com/office/drawing/2014/main" id="{E39A43DA-C3D9-4ACF-AC78-975408E86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5" name="Datumsplatzhalter 4">
            <a:extLst>
              <a:ext uri="{FF2B5EF4-FFF2-40B4-BE49-F238E27FC236}">
                <a16:creationId xmlns="" xmlns:a16="http://schemas.microsoft.com/office/drawing/2014/main" id="{446DE059-AA72-4011-8AF8-F3BB0E4F6397}"/>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599102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X_Agenda- / Inhaltsfolie">
    <p:spTree>
      <p:nvGrpSpPr>
        <p:cNvPr id="1" name=""/>
        <p:cNvGrpSpPr/>
        <p:nvPr/>
      </p:nvGrpSpPr>
      <p:grpSpPr>
        <a:xfrm>
          <a:off x="0" y="0"/>
          <a:ext cx="0" cy="0"/>
          <a:chOff x="0" y="0"/>
          <a:chExt cx="0" cy="0"/>
        </a:xfrm>
      </p:grpSpPr>
      <p:sp>
        <p:nvSpPr>
          <p:cNvPr id="8" name="Textplatzhalter 5">
            <a:extLst>
              <a:ext uri="{FF2B5EF4-FFF2-40B4-BE49-F238E27FC236}">
                <a16:creationId xmlns=""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7" name="Textplatzhalter 9">
            <a:extLst>
              <a:ext uri="{FF2B5EF4-FFF2-40B4-BE49-F238E27FC236}">
                <a16:creationId xmlns=""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9" name="Rechteck 8">
            <a:extLst>
              <a:ext uri="{FF2B5EF4-FFF2-40B4-BE49-F238E27FC236}">
                <a16:creationId xmlns=""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 xmlns:a16="http://schemas.microsoft.com/office/drawing/2014/main" id="{CEF66153-AABB-41B2-A56D-D33EBA69FA4A}"/>
              </a:ext>
            </a:extLst>
          </p:cNvPr>
          <p:cNvSpPr>
            <a:spLocks noGrp="1"/>
          </p:cNvSpPr>
          <p:nvPr>
            <p:ph type="title"/>
          </p:nvPr>
        </p:nvSpPr>
        <p:spPr/>
        <p:txBody>
          <a:bodyPr/>
          <a:lstStyle/>
          <a:p>
            <a:r>
              <a:rPr lang="de-DE"/>
              <a:t>Mastertitelformat bearbeiten</a:t>
            </a:r>
          </a:p>
        </p:txBody>
      </p:sp>
      <p:sp>
        <p:nvSpPr>
          <p:cNvPr id="13" name="Fußzeilenplatzhalter 3">
            <a:extLst>
              <a:ext uri="{FF2B5EF4-FFF2-40B4-BE49-F238E27FC236}">
                <a16:creationId xmlns=""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1" name="Datumsplatzhalter 4">
            <a:extLst>
              <a:ext uri="{FF2B5EF4-FFF2-40B4-BE49-F238E27FC236}">
                <a16:creationId xmlns="" xmlns:a16="http://schemas.microsoft.com/office/drawing/2014/main" id="{D049C7A6-BC49-46B0-8DC0-C1A72786E1D0}"/>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2094208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B_Text-/ Media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7" name="Textplatzhalter 4">
            <a:extLst>
              <a:ext uri="{FF2B5EF4-FFF2-40B4-BE49-F238E27FC236}">
                <a16:creationId xmlns=""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 xmlns:a16="http://schemas.microsoft.com/office/drawing/2014/main" id="{1A685B60-350D-431C-A3DD-F4E9B029D55F}"/>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3" name="Grafik 12">
            <a:extLst>
              <a:ext uri="{FF2B5EF4-FFF2-40B4-BE49-F238E27FC236}">
                <a16:creationId xmlns="" xmlns:a16="http://schemas.microsoft.com/office/drawing/2014/main" id="{996885AE-C084-4272-AF18-4417A2778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4" name="Slide Number Placeholder 5">
            <a:extLst>
              <a:ext uri="{FF2B5EF4-FFF2-40B4-BE49-F238E27FC236}">
                <a16:creationId xmlns="" xmlns:a16="http://schemas.microsoft.com/office/drawing/2014/main" id="{DA157F9F-F0A8-4370-8F80-A6EB2C538C5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5" name="Inhaltsplatzhalter 4">
            <a:extLst>
              <a:ext uri="{FF2B5EF4-FFF2-40B4-BE49-F238E27FC236}">
                <a16:creationId xmlns="" xmlns:a16="http://schemas.microsoft.com/office/drawing/2014/main" id="{7BCCF730-AABB-40F8-9074-A15CDCDB3C73}"/>
              </a:ext>
            </a:extLst>
          </p:cNvPr>
          <p:cNvSpPr>
            <a:spLocks noGrp="1"/>
          </p:cNvSpPr>
          <p:nvPr>
            <p:ph sz="quarter" idx="17" hasCustomPrompt="1"/>
          </p:nvPr>
        </p:nvSpPr>
        <p:spPr>
          <a:xfrm>
            <a:off x="395917" y="398122"/>
            <a:ext cx="5329424" cy="5331039"/>
          </a:xfrm>
          <a:prstGeom prst="rect">
            <a:avLst/>
          </a:prstGeom>
        </p:spPr>
        <p:txBody>
          <a:bodyPr/>
          <a:lstStyle>
            <a:lvl1pPr marL="342900" indent="-342900">
              <a:buFont typeface="+mj-lt"/>
              <a:buAutoNum type="arabicPeriod"/>
              <a:defRPr sz="2400">
                <a:solidFill>
                  <a:schemeClr val="tx1"/>
                </a:solidFill>
              </a:defRPr>
            </a:lvl1pPr>
            <a:lvl2pPr marL="612000" indent="-144000">
              <a:lnSpc>
                <a:spcPts val="1000"/>
              </a:lnSpc>
              <a:buClr>
                <a:schemeClr val="tx2"/>
              </a:buClr>
              <a:buFont typeface="Calibri" panose="020F0502020204030204" pitchFamily="34" charset="0"/>
              <a:buChar char="&gt;"/>
              <a:defRPr>
                <a:solidFill>
                  <a:schemeClr val="tx1"/>
                </a:solidFill>
              </a:defRPr>
            </a:lvl2pPr>
            <a:lvl3pPr marL="1080000" indent="-144000">
              <a:lnSpc>
                <a:spcPct val="100000"/>
              </a:lnSpc>
              <a:spcBef>
                <a:spcPts val="0"/>
              </a:spcBef>
              <a:buClr>
                <a:schemeClr val="tx2"/>
              </a:buClr>
              <a:buFont typeface="Calibri" panose="020F0502020204030204" pitchFamily="34" charset="0"/>
              <a:buChar char="&gt;"/>
              <a:defRPr>
                <a:solidFill>
                  <a:schemeClr val="tx1"/>
                </a:solidFill>
              </a:defRPr>
            </a:lvl3pPr>
            <a:lvl4pPr marL="1612900" marR="0" indent="-174625" algn="l" defTabSz="914400" rtl="0" eaLnBrk="1" fontAlgn="auto" latinLnBrk="0" hangingPunct="1">
              <a:lnSpc>
                <a:spcPts val="1800"/>
              </a:lnSpc>
              <a:spcBef>
                <a:spcPts val="0"/>
              </a:spcBef>
              <a:spcAft>
                <a:spcPts val="0"/>
              </a:spcAft>
              <a:buClr>
                <a:schemeClr val="tx2"/>
              </a:buClr>
              <a:buSzTx/>
              <a:buFont typeface="Calibri" panose="020F0502020204030204" pitchFamily="34" charset="0"/>
              <a:buChar char="&gt;"/>
              <a:tabLst/>
              <a:defRPr>
                <a:solidFill>
                  <a:schemeClr val="tx1"/>
                </a:solidFill>
              </a:defRPr>
            </a:lvl4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a:p>
            <a:pPr lvl="3"/>
            <a:endParaRPr lang="de-DE" dirty="0"/>
          </a:p>
        </p:txBody>
      </p:sp>
      <p:sp>
        <p:nvSpPr>
          <p:cNvPr id="11" name="Fußzeilenplatzhalter 3">
            <a:extLst>
              <a:ext uri="{FF2B5EF4-FFF2-40B4-BE49-F238E27FC236}">
                <a16:creationId xmlns="" xmlns:a16="http://schemas.microsoft.com/office/drawing/2014/main" id="{EAE38565-8B34-4F2F-8557-25B4D2D09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2" name="Datumsplatzhalter 4">
            <a:extLst>
              <a:ext uri="{FF2B5EF4-FFF2-40B4-BE49-F238E27FC236}">
                <a16:creationId xmlns="" xmlns:a16="http://schemas.microsoft.com/office/drawing/2014/main" id="{E48EDE6C-0F1E-48B1-9CF4-6326BA80E4DB}"/>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446223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A_Kapiteltrenner">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9">
            <a:extLst>
              <a:ext uri="{FF2B5EF4-FFF2-40B4-BE49-F238E27FC236}">
                <a16:creationId xmlns="" xmlns:a16="http://schemas.microsoft.com/office/drawing/2014/main" id="{34433B3D-BE54-4C7C-9636-5F44B669EC6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pic>
        <p:nvPicPr>
          <p:cNvPr id="7" name="Grafik 6">
            <a:extLst>
              <a:ext uri="{FF2B5EF4-FFF2-40B4-BE49-F238E27FC236}">
                <a16:creationId xmlns="" xmlns:a16="http://schemas.microsoft.com/office/drawing/2014/main" id="{34CCB33C-D395-4996-ADAB-DF8106DED7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8" name="Slide Number Placeholder 5">
            <a:extLst>
              <a:ext uri="{FF2B5EF4-FFF2-40B4-BE49-F238E27FC236}">
                <a16:creationId xmlns="" xmlns:a16="http://schemas.microsoft.com/office/drawing/2014/main" id="{22C60430-D896-4881-90EC-55F19F011E4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‹Nr.›</a:t>
            </a:fld>
            <a:endParaRPr lang="en-US" dirty="0"/>
          </a:p>
        </p:txBody>
      </p:sp>
      <p:sp>
        <p:nvSpPr>
          <p:cNvPr id="9" name="Textplatzhalter 20">
            <a:extLst>
              <a:ext uri="{FF2B5EF4-FFF2-40B4-BE49-F238E27FC236}">
                <a16:creationId xmlns="" xmlns:a16="http://schemas.microsoft.com/office/drawing/2014/main" id="{E85E29A6-CCA1-42C1-BA72-BB4547217D1A}"/>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0" name="Textplatzhalter 20">
            <a:extLst>
              <a:ext uri="{FF2B5EF4-FFF2-40B4-BE49-F238E27FC236}">
                <a16:creationId xmlns="" xmlns:a16="http://schemas.microsoft.com/office/drawing/2014/main" id="{6161856D-60E4-4D28-81C6-DF4CC967261F}"/>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48 </a:t>
            </a:r>
            <a:r>
              <a:rPr lang="de-DE" dirty="0" err="1"/>
              <a:t>pt</a:t>
            </a:r>
            <a:endParaRPr lang="de-DE" dirty="0"/>
          </a:p>
        </p:txBody>
      </p:sp>
      <p:sp>
        <p:nvSpPr>
          <p:cNvPr id="11" name="Datumsplatzhalter 4">
            <a:extLst>
              <a:ext uri="{FF2B5EF4-FFF2-40B4-BE49-F238E27FC236}">
                <a16:creationId xmlns="" xmlns:a16="http://schemas.microsoft.com/office/drawing/2014/main" id="{91EF5A60-C54F-43CF-9DF7-E0F1A9994E78}"/>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2" name="Fußzeilenplatzhalter 3">
            <a:extLst>
              <a:ext uri="{FF2B5EF4-FFF2-40B4-BE49-F238E27FC236}">
                <a16:creationId xmlns="" xmlns:a16="http://schemas.microsoft.com/office/drawing/2014/main" id="{368F5CFD-6F48-4818-917B-8B14CB8B09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e-DE" dirty="0"/>
              <a:t>Fußzeile</a:t>
            </a:r>
          </a:p>
        </p:txBody>
      </p:sp>
    </p:spTree>
    <p:extLst>
      <p:ext uri="{BB962C8B-B14F-4D97-AF65-F5344CB8AC3E}">
        <p14:creationId xmlns:p14="http://schemas.microsoft.com/office/powerpoint/2010/main" val="150713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_Kapiteltrenner">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13" name="Textplatzhalter 9">
            <a:extLst>
              <a:ext uri="{FF2B5EF4-FFF2-40B4-BE49-F238E27FC236}">
                <a16:creationId xmlns="" xmlns:a16="http://schemas.microsoft.com/office/drawing/2014/main" id="{15493618-76B5-4550-B0AD-33D23BF0C6A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pic>
        <p:nvPicPr>
          <p:cNvPr id="8" name="Grafik 7">
            <a:extLst>
              <a:ext uri="{FF2B5EF4-FFF2-40B4-BE49-F238E27FC236}">
                <a16:creationId xmlns="" xmlns:a16="http://schemas.microsoft.com/office/drawing/2014/main" id="{2332AC31-532F-40E4-A5E4-49D3E3C3EB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 xmlns:a16="http://schemas.microsoft.com/office/drawing/2014/main" id="{2C4C2BAC-EB86-4670-A8A5-5D648E398ED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‹Nr.›</a:t>
            </a:fld>
            <a:endParaRPr lang="en-US" dirty="0"/>
          </a:p>
        </p:txBody>
      </p:sp>
      <p:sp>
        <p:nvSpPr>
          <p:cNvPr id="10" name="Textplatzhalter 20">
            <a:extLst>
              <a:ext uri="{FF2B5EF4-FFF2-40B4-BE49-F238E27FC236}">
                <a16:creationId xmlns="" xmlns:a16="http://schemas.microsoft.com/office/drawing/2014/main" id="{00FE83CA-69D1-43B7-BE0C-83D6E1B2B4B2}"/>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1" name="Datumsplatzhalter 4">
            <a:extLst>
              <a:ext uri="{FF2B5EF4-FFF2-40B4-BE49-F238E27FC236}">
                <a16:creationId xmlns="" xmlns:a16="http://schemas.microsoft.com/office/drawing/2014/main" id="{AF1CEAFA-6D31-4B9E-95E3-2D4821EE84C4}"/>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2" name="Fußzeilenplatzhalter 3">
            <a:extLst>
              <a:ext uri="{FF2B5EF4-FFF2-40B4-BE49-F238E27FC236}">
                <a16:creationId xmlns="" xmlns:a16="http://schemas.microsoft.com/office/drawing/2014/main" id="{45B9395A-92FE-46F6-B4CE-8DECC6A93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e-DE" dirty="0"/>
              <a:t>Fußzeile</a:t>
            </a:r>
          </a:p>
        </p:txBody>
      </p:sp>
    </p:spTree>
    <p:extLst>
      <p:ext uri="{BB962C8B-B14F-4D97-AF65-F5344CB8AC3E}">
        <p14:creationId xmlns:p14="http://schemas.microsoft.com/office/powerpoint/2010/main" val="865243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_Kapiteltrenner">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3044825"/>
            <a:ext cx="12192000" cy="3686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4" name="Textplatzhalter 9">
            <a:extLst>
              <a:ext uri="{FF2B5EF4-FFF2-40B4-BE49-F238E27FC236}">
                <a16:creationId xmlns="" xmlns:a16="http://schemas.microsoft.com/office/drawing/2014/main" id="{BD7A949F-15D7-4EEA-AB94-F22213C641E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pic>
        <p:nvPicPr>
          <p:cNvPr id="9" name="Grafik 8">
            <a:extLst>
              <a:ext uri="{FF2B5EF4-FFF2-40B4-BE49-F238E27FC236}">
                <a16:creationId xmlns="" xmlns:a16="http://schemas.microsoft.com/office/drawing/2014/main" id="{F0308BB0-9753-45FA-9712-B1A0B0031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0" name="Slide Number Placeholder 5">
            <a:extLst>
              <a:ext uri="{FF2B5EF4-FFF2-40B4-BE49-F238E27FC236}">
                <a16:creationId xmlns="" xmlns:a16="http://schemas.microsoft.com/office/drawing/2014/main" id="{968DFC62-C7E4-411E-ACD4-8BB589E426E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‹Nr.›</a:t>
            </a:fld>
            <a:endParaRPr lang="en-US" dirty="0"/>
          </a:p>
        </p:txBody>
      </p:sp>
      <p:sp>
        <p:nvSpPr>
          <p:cNvPr id="11" name="Textplatzhalter 20">
            <a:extLst>
              <a:ext uri="{FF2B5EF4-FFF2-40B4-BE49-F238E27FC236}">
                <a16:creationId xmlns="" xmlns:a16="http://schemas.microsoft.com/office/drawing/2014/main" id="{97303098-0CE6-4499-AC50-95874CD4F98C}"/>
              </a:ext>
            </a:extLst>
          </p:cNvPr>
          <p:cNvSpPr>
            <a:spLocks noGrp="1"/>
          </p:cNvSpPr>
          <p:nvPr>
            <p:ph type="body" sz="quarter" idx="17"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2" name="Datumsplatzhalter 4">
            <a:extLst>
              <a:ext uri="{FF2B5EF4-FFF2-40B4-BE49-F238E27FC236}">
                <a16:creationId xmlns="" xmlns:a16="http://schemas.microsoft.com/office/drawing/2014/main" id="{609A823E-FD29-42D3-9C3F-52D0F4CDA3B2}"/>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3" name="Fußzeilenplatzhalter 3">
            <a:extLst>
              <a:ext uri="{FF2B5EF4-FFF2-40B4-BE49-F238E27FC236}">
                <a16:creationId xmlns="" xmlns:a16="http://schemas.microsoft.com/office/drawing/2014/main" id="{28B6F0F1-A29C-43FA-B91B-D3FF21264C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e-DE" dirty="0"/>
              <a:t>Fußzeile</a:t>
            </a:r>
          </a:p>
        </p:txBody>
      </p:sp>
    </p:spTree>
    <p:extLst>
      <p:ext uri="{BB962C8B-B14F-4D97-AF65-F5344CB8AC3E}">
        <p14:creationId xmlns:p14="http://schemas.microsoft.com/office/powerpoint/2010/main" val="3378861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A_Abschlussfolie">
    <p:spTree>
      <p:nvGrpSpPr>
        <p:cNvPr id="1" name=""/>
        <p:cNvGrpSpPr/>
        <p:nvPr/>
      </p:nvGrpSpPr>
      <p:grpSpPr>
        <a:xfrm>
          <a:off x="0" y="0"/>
          <a:ext cx="0" cy="0"/>
          <a:chOff x="0" y="0"/>
          <a:chExt cx="0" cy="0"/>
        </a:xfrm>
      </p:grpSpPr>
      <p:sp>
        <p:nvSpPr>
          <p:cNvPr id="14" name="Rechteck 13">
            <a:extLst>
              <a:ext uri="{FF2B5EF4-FFF2-40B4-BE49-F238E27FC236}">
                <a16:creationId xmlns=""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bg1"/>
                </a:solidFill>
              </a:rPr>
              <a:t>Vielen Dank für</a:t>
            </a:r>
          </a:p>
          <a:p>
            <a:pPr algn="l">
              <a:lnSpc>
                <a:spcPts val="5000"/>
              </a:lnSpc>
            </a:pPr>
            <a:r>
              <a:rPr lang="de-DE" sz="4800" b="1" dirty="0">
                <a:solidFill>
                  <a:schemeClr val="bg1"/>
                </a:solidFill>
              </a:rPr>
              <a:t>Ihre Aufmerksamkeit</a:t>
            </a:r>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0072A3C8-64B5-4164-A1F6-40AC29D9418B}" type="datetime1">
              <a:rPr lang="de-DE" smtClean="0"/>
              <a:t>22.07.2020</a:t>
            </a:fld>
            <a:endParaRPr lang="de-DE" dirty="0"/>
          </a:p>
        </p:txBody>
      </p:sp>
      <p:sp>
        <p:nvSpPr>
          <p:cNvPr id="17" name="Textplatzhalter 2">
            <a:extLst>
              <a:ext uri="{FF2B5EF4-FFF2-40B4-BE49-F238E27FC236}">
                <a16:creationId xmlns=""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Textfeld 17">
            <a:extLst>
              <a:ext uri="{FF2B5EF4-FFF2-40B4-BE49-F238E27FC236}">
                <a16:creationId xmlns=""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20" name="Slide Number Placeholder 5">
            <a:extLst>
              <a:ext uri="{FF2B5EF4-FFF2-40B4-BE49-F238E27FC236}">
                <a16:creationId xmlns="" xmlns:a16="http://schemas.microsoft.com/office/drawing/2014/main" id="{DDF15BB8-B3E1-436E-A294-18871814301A}"/>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21" name="Fußzeilenplatzhalter 3">
            <a:extLst>
              <a:ext uri="{FF2B5EF4-FFF2-40B4-BE49-F238E27FC236}">
                <a16:creationId xmlns="" xmlns:a16="http://schemas.microsoft.com/office/drawing/2014/main" id="{E1B3CE1B-CC77-4C7F-B714-C3AEEEE657F1}"/>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773799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B_Abschlussfolie+Klinik">
    <p:spTree>
      <p:nvGrpSpPr>
        <p:cNvPr id="1" name=""/>
        <p:cNvGrpSpPr/>
        <p:nvPr/>
      </p:nvGrpSpPr>
      <p:grpSpPr>
        <a:xfrm>
          <a:off x="0" y="0"/>
          <a:ext cx="0" cy="0"/>
          <a:chOff x="0" y="0"/>
          <a:chExt cx="0" cy="0"/>
        </a:xfrm>
      </p:grpSpPr>
      <p:sp>
        <p:nvSpPr>
          <p:cNvPr id="14" name="Rechteck 13">
            <a:extLst>
              <a:ext uri="{FF2B5EF4-FFF2-40B4-BE49-F238E27FC236}">
                <a16:creationId xmlns=""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 xmlns:a16="http://schemas.microsoft.com/office/drawing/2014/main" id="{17BD471E-9E0D-45D0-A628-324513DD874C}"/>
              </a:ext>
            </a:extLst>
          </p:cNvPr>
          <p:cNvSpPr>
            <a:spLocks noGrp="1"/>
          </p:cNvSpPr>
          <p:nvPr>
            <p:ph type="body" sz="quarter" idx="11" hasCustomPrompt="1"/>
          </p:nvPr>
        </p:nvSpPr>
        <p:spPr>
          <a:xfrm>
            <a:off x="0" y="772941"/>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10" name="Textplatzhalter 22">
            <a:extLst>
              <a:ext uri="{FF2B5EF4-FFF2-40B4-BE49-F238E27FC236}">
                <a16:creationId xmlns="" xmlns:a16="http://schemas.microsoft.com/office/drawing/2014/main" id="{FF496063-7E74-47E9-845A-CB233795930B}"/>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16" name="Textfeld 15">
            <a:extLst>
              <a:ext uri="{FF2B5EF4-FFF2-40B4-BE49-F238E27FC236}">
                <a16:creationId xmlns=""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bg1"/>
                </a:solidFill>
              </a:rPr>
              <a:t>Vielen Dank für</a:t>
            </a:r>
          </a:p>
          <a:p>
            <a:pPr algn="l">
              <a:lnSpc>
                <a:spcPts val="5000"/>
              </a:lnSpc>
            </a:pPr>
            <a:r>
              <a:rPr lang="de-DE" sz="4800" b="1" dirty="0">
                <a:solidFill>
                  <a:schemeClr val="bg1"/>
                </a:solidFill>
              </a:rPr>
              <a:t>Ihre Aufmerksamkeit</a:t>
            </a:r>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Textfeld 14">
            <a:extLst>
              <a:ext uri="{FF2B5EF4-FFF2-40B4-BE49-F238E27FC236}">
                <a16:creationId xmlns="" xmlns:a16="http://schemas.microsoft.com/office/drawing/2014/main" id="{07A3EDFE-1A92-482A-AB6F-34EF1533E98C}"/>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7" name="Textplatzhalter 2">
            <a:extLst>
              <a:ext uri="{FF2B5EF4-FFF2-40B4-BE49-F238E27FC236}">
                <a16:creationId xmlns="" xmlns:a16="http://schemas.microsoft.com/office/drawing/2014/main" id="{02D77699-85FF-4D9D-992F-7181C41EB2D9}"/>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1" name="Datumsplatzhalter 4">
            <a:extLst>
              <a:ext uri="{FF2B5EF4-FFF2-40B4-BE49-F238E27FC236}">
                <a16:creationId xmlns="" xmlns:a16="http://schemas.microsoft.com/office/drawing/2014/main" id="{88D7C376-DA93-46E2-A0B3-1193C8937B01}"/>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CE5BA5D-56BC-4F2C-84DF-AEF74DC8B443}" type="datetime1">
              <a:rPr lang="de-DE" smtClean="0"/>
              <a:t>22.07.2020</a:t>
            </a:fld>
            <a:endParaRPr lang="de-DE" dirty="0"/>
          </a:p>
        </p:txBody>
      </p:sp>
      <p:sp>
        <p:nvSpPr>
          <p:cNvPr id="12" name="Slide Number Placeholder 5">
            <a:extLst>
              <a:ext uri="{FF2B5EF4-FFF2-40B4-BE49-F238E27FC236}">
                <a16:creationId xmlns="" xmlns:a16="http://schemas.microsoft.com/office/drawing/2014/main" id="{8B739FA0-16C0-4DE2-96E5-D5E7A0971E41}"/>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9" name="Fußzeilenplatzhalter 3">
            <a:extLst>
              <a:ext uri="{FF2B5EF4-FFF2-40B4-BE49-F238E27FC236}">
                <a16:creationId xmlns="" xmlns:a16="http://schemas.microsoft.com/office/drawing/2014/main" id="{1FF18553-F6D9-4A6A-8806-E24E622257A0}"/>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977723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_Abschlussfolie_Uni">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682C9B1-E8A6-4B1C-BCB3-C71B48774456}"/>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 xmlns:a16="http://schemas.microsoft.com/office/drawing/2014/main" id="{E44B69CD-66CA-475C-B1D0-A2C391FDB285}"/>
              </a:ext>
            </a:extLst>
          </p:cNvPr>
          <p:cNvSpPr txBox="1"/>
          <p:nvPr userDrawn="1"/>
        </p:nvSpPr>
        <p:spPr>
          <a:xfrm>
            <a:off x="374904" y="1155707"/>
            <a:ext cx="6185647" cy="1330749"/>
          </a:xfrm>
          <a:prstGeom prst="rect">
            <a:avLst/>
          </a:prstGeom>
          <a:noFill/>
        </p:spPr>
        <p:txBody>
          <a:bodyPr wrap="square" lIns="0" tIns="0" rIns="0" rtlCol="0">
            <a:spAutoFit/>
          </a:bodyPr>
          <a:lstStyle/>
          <a:p>
            <a:pPr algn="l">
              <a:lnSpc>
                <a:spcPts val="5000"/>
              </a:lnSpc>
            </a:pPr>
            <a:r>
              <a:rPr lang="de-DE" sz="4800" b="1" dirty="0">
                <a:solidFill>
                  <a:schemeClr val="bg1"/>
                </a:solidFill>
              </a:rPr>
              <a:t>Vielen Dank für</a:t>
            </a:r>
          </a:p>
          <a:p>
            <a:pPr algn="l">
              <a:lnSpc>
                <a:spcPts val="5000"/>
              </a:lnSpc>
            </a:pPr>
            <a:r>
              <a:rPr lang="de-DE" sz="4800" b="1" dirty="0">
                <a:solidFill>
                  <a:schemeClr val="bg1"/>
                </a:solidFill>
              </a:rPr>
              <a:t>Ihre Aufmerksamkeit</a:t>
            </a:r>
          </a:p>
        </p:txBody>
      </p:sp>
      <p:pic>
        <p:nvPicPr>
          <p:cNvPr id="7" name="Grafik 6">
            <a:extLst>
              <a:ext uri="{FF2B5EF4-FFF2-40B4-BE49-F238E27FC236}">
                <a16:creationId xmlns="" xmlns:a16="http://schemas.microsoft.com/office/drawing/2014/main" id="{28F88D0D-1E5B-42F0-9B21-C8FCAB32AB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8" name="Grafik 7">
            <a:extLst>
              <a:ext uri="{FF2B5EF4-FFF2-40B4-BE49-F238E27FC236}">
                <a16:creationId xmlns="" xmlns:a16="http://schemas.microsoft.com/office/drawing/2014/main" id="{3E21FC74-EAF9-498E-93F3-1CC985B78E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9" name="Textfeld 8">
            <a:extLst>
              <a:ext uri="{FF2B5EF4-FFF2-40B4-BE49-F238E27FC236}">
                <a16:creationId xmlns="" xmlns:a16="http://schemas.microsoft.com/office/drawing/2014/main" id="{8C6F329D-8F15-4C3F-AB7B-D977A216B441}"/>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0" name="Textplatzhalter 2">
            <a:extLst>
              <a:ext uri="{FF2B5EF4-FFF2-40B4-BE49-F238E27FC236}">
                <a16:creationId xmlns="" xmlns:a16="http://schemas.microsoft.com/office/drawing/2014/main" id="{94A3BB7E-1986-4568-9B62-551B964BE05F}"/>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Datumsplatzhalter 4">
            <a:extLst>
              <a:ext uri="{FF2B5EF4-FFF2-40B4-BE49-F238E27FC236}">
                <a16:creationId xmlns="" xmlns:a16="http://schemas.microsoft.com/office/drawing/2014/main" id="{376981BA-59F8-40B6-8165-CB330DFDF882}"/>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1252B18-CE87-4BC8-A563-9A6A6CE4F33F}" type="datetime1">
              <a:rPr lang="de-DE" smtClean="0"/>
              <a:t>22.07.2020</a:t>
            </a:fld>
            <a:endParaRPr lang="de-DE" dirty="0"/>
          </a:p>
        </p:txBody>
      </p:sp>
      <p:sp>
        <p:nvSpPr>
          <p:cNvPr id="13" name="Slide Number Placeholder 5">
            <a:extLst>
              <a:ext uri="{FF2B5EF4-FFF2-40B4-BE49-F238E27FC236}">
                <a16:creationId xmlns="" xmlns:a16="http://schemas.microsoft.com/office/drawing/2014/main" id="{C122E6D7-FF1F-49B1-AD04-45FB23812F76}"/>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4" name="Fußzeilenplatzhalter 3">
            <a:extLst>
              <a:ext uri="{FF2B5EF4-FFF2-40B4-BE49-F238E27FC236}">
                <a16:creationId xmlns="" xmlns:a16="http://schemas.microsoft.com/office/drawing/2014/main" id="{53702FB7-F570-40B0-ABB7-3B510B5BD10C}"/>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4237296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_Abschlussfolie">
    <p:spTree>
      <p:nvGrpSpPr>
        <p:cNvPr id="1" name=""/>
        <p:cNvGrpSpPr/>
        <p:nvPr/>
      </p:nvGrpSpPr>
      <p:grpSpPr>
        <a:xfrm>
          <a:off x="0" y="0"/>
          <a:ext cx="0" cy="0"/>
          <a:chOff x="0" y="0"/>
          <a:chExt cx="0" cy="0"/>
        </a:xfrm>
      </p:grpSpPr>
      <p:sp>
        <p:nvSpPr>
          <p:cNvPr id="13" name="Bildplatzhalter 4">
            <a:extLst>
              <a:ext uri="{FF2B5EF4-FFF2-40B4-BE49-F238E27FC236}">
                <a16:creationId xmlns=""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 xmlns:a16="http://schemas.microsoft.com/office/drawing/2014/main" id="{ABB80445-EF63-4EA2-9304-2DC655773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feld 8">
            <a:extLst>
              <a:ext uri="{FF2B5EF4-FFF2-40B4-BE49-F238E27FC236}">
                <a16:creationId xmlns="" xmlns:a16="http://schemas.microsoft.com/office/drawing/2014/main" id="{D032DD18-CA35-45A4-87E6-6B9F03467229}"/>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Textplatzhalter 2">
            <a:extLst>
              <a:ext uri="{FF2B5EF4-FFF2-40B4-BE49-F238E27FC236}">
                <a16:creationId xmlns="" xmlns:a16="http://schemas.microsoft.com/office/drawing/2014/main" id="{8FBB46C7-7E44-483B-927C-9B9B48D70C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0" name="Datumsplatzhalter 4">
            <a:extLst>
              <a:ext uri="{FF2B5EF4-FFF2-40B4-BE49-F238E27FC236}">
                <a16:creationId xmlns="" xmlns:a16="http://schemas.microsoft.com/office/drawing/2014/main" id="{1E074862-B054-4DEB-A302-C2A795170D8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FC423930-70E7-4BB1-B162-775C5F9FF52E}" type="datetime1">
              <a:rPr lang="de-DE" smtClean="0"/>
              <a:t>22.07.2020</a:t>
            </a:fld>
            <a:endParaRPr lang="de-DE" dirty="0"/>
          </a:p>
        </p:txBody>
      </p:sp>
      <p:sp>
        <p:nvSpPr>
          <p:cNvPr id="12" name="Slide Number Placeholder 5">
            <a:extLst>
              <a:ext uri="{FF2B5EF4-FFF2-40B4-BE49-F238E27FC236}">
                <a16:creationId xmlns="" xmlns:a16="http://schemas.microsoft.com/office/drawing/2014/main" id="{F854C45D-51A4-4A88-841D-1D379E2C374B}"/>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8" name="Fußzeilenplatzhalter 3">
            <a:extLst>
              <a:ext uri="{FF2B5EF4-FFF2-40B4-BE49-F238E27FC236}">
                <a16:creationId xmlns="" xmlns:a16="http://schemas.microsoft.com/office/drawing/2014/main" id="{98DBADFD-55A1-40DB-BE78-3C2EF8E4CEB0}"/>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24" name="Textplatzhalter 20">
            <a:extLst>
              <a:ext uri="{FF2B5EF4-FFF2-40B4-BE49-F238E27FC236}">
                <a16:creationId xmlns="" xmlns:a16="http://schemas.microsoft.com/office/drawing/2014/main" id="{FB5FBE38-11CA-446A-94C4-DE7BA2D5F54D}"/>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78720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E_Abschlussfolie+Klinik">
    <p:spTree>
      <p:nvGrpSpPr>
        <p:cNvPr id="1" name=""/>
        <p:cNvGrpSpPr/>
        <p:nvPr/>
      </p:nvGrpSpPr>
      <p:grpSpPr>
        <a:xfrm>
          <a:off x="0" y="0"/>
          <a:ext cx="0" cy="0"/>
          <a:chOff x="0" y="0"/>
          <a:chExt cx="0" cy="0"/>
        </a:xfrm>
      </p:grpSpPr>
      <p:sp>
        <p:nvSpPr>
          <p:cNvPr id="13" name="Bildplatzhalter 4">
            <a:extLst>
              <a:ext uri="{FF2B5EF4-FFF2-40B4-BE49-F238E27FC236}">
                <a16:creationId xmlns=""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20">
            <a:extLst>
              <a:ext uri="{FF2B5EF4-FFF2-40B4-BE49-F238E27FC236}">
                <a16:creationId xmlns="" xmlns:a16="http://schemas.microsoft.com/office/drawing/2014/main" id="{DF20A068-46E1-4AC1-AAD6-76015C8DBCAF}"/>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9" name="Textplatzhalter 22">
            <a:extLst>
              <a:ext uri="{FF2B5EF4-FFF2-40B4-BE49-F238E27FC236}">
                <a16:creationId xmlns="" xmlns:a16="http://schemas.microsoft.com/office/drawing/2014/main" id="{CAFC5343-BC57-4B8F-851D-4D5C95044E52}"/>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pic>
        <p:nvPicPr>
          <p:cNvPr id="16" name="Grafik 15">
            <a:extLst>
              <a:ext uri="{FF2B5EF4-FFF2-40B4-BE49-F238E27FC236}">
                <a16:creationId xmlns="" xmlns:a16="http://schemas.microsoft.com/office/drawing/2014/main" id="{ABB80445-EF63-4EA2-9304-2DC655773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 xmlns:a16="http://schemas.microsoft.com/office/drawing/2014/main" id="{7030088E-0D63-4E73-BE33-94ECF9E71515}"/>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5" name="Textplatzhalter 2">
            <a:extLst>
              <a:ext uri="{FF2B5EF4-FFF2-40B4-BE49-F238E27FC236}">
                <a16:creationId xmlns="" xmlns:a16="http://schemas.microsoft.com/office/drawing/2014/main" id="{E7D8047E-ED9E-441F-955D-DA830B05254C}"/>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Datumsplatzhalter 4">
            <a:extLst>
              <a:ext uri="{FF2B5EF4-FFF2-40B4-BE49-F238E27FC236}">
                <a16:creationId xmlns="" xmlns:a16="http://schemas.microsoft.com/office/drawing/2014/main" id="{CF880D21-4636-419B-99D5-4074D892269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0DB5ADFC-D2EB-465A-B46B-551D9A7A2065}" type="datetime1">
              <a:rPr lang="de-DE" smtClean="0"/>
              <a:t>22.07.2020</a:t>
            </a:fld>
            <a:endParaRPr lang="de-DE" dirty="0"/>
          </a:p>
        </p:txBody>
      </p:sp>
      <p:sp>
        <p:nvSpPr>
          <p:cNvPr id="19" name="Slide Number Placeholder 5">
            <a:extLst>
              <a:ext uri="{FF2B5EF4-FFF2-40B4-BE49-F238E27FC236}">
                <a16:creationId xmlns="" xmlns:a16="http://schemas.microsoft.com/office/drawing/2014/main" id="{60E0D1E4-D7D7-4F1A-99B6-03B3859E8146}"/>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20" name="Fußzeilenplatzhalter 3">
            <a:extLst>
              <a:ext uri="{FF2B5EF4-FFF2-40B4-BE49-F238E27FC236}">
                <a16:creationId xmlns="" xmlns:a16="http://schemas.microsoft.com/office/drawing/2014/main" id="{FF0D5C26-A38B-4186-A3C8-D16FD9DD7C10}"/>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22" name="Textplatzhalter 20">
            <a:extLst>
              <a:ext uri="{FF2B5EF4-FFF2-40B4-BE49-F238E27FC236}">
                <a16:creationId xmlns="" xmlns:a16="http://schemas.microsoft.com/office/drawing/2014/main" id="{18D6130F-8314-4ADF-AB92-4A228456CE97}"/>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1030611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F_Abschlussfolie_Uni">
    <p:spTree>
      <p:nvGrpSpPr>
        <p:cNvPr id="1" name=""/>
        <p:cNvGrpSpPr/>
        <p:nvPr/>
      </p:nvGrpSpPr>
      <p:grpSpPr>
        <a:xfrm>
          <a:off x="0" y="0"/>
          <a:ext cx="0" cy="0"/>
          <a:chOff x="0" y="0"/>
          <a:chExt cx="0" cy="0"/>
        </a:xfrm>
      </p:grpSpPr>
      <p:sp>
        <p:nvSpPr>
          <p:cNvPr id="12" name="Bildplatzhalter 4">
            <a:extLst>
              <a:ext uri="{FF2B5EF4-FFF2-40B4-BE49-F238E27FC236}">
                <a16:creationId xmlns="" xmlns:a16="http://schemas.microsoft.com/office/drawing/2014/main" id="{91A01666-79AF-4986-8ECB-916D4CCCCBA9}"/>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 xmlns:a16="http://schemas.microsoft.com/office/drawing/2014/main" id="{711C9463-078D-47C4-B5AB-F390374E99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9" name="Grafik 8">
            <a:extLst>
              <a:ext uri="{FF2B5EF4-FFF2-40B4-BE49-F238E27FC236}">
                <a16:creationId xmlns="" xmlns:a16="http://schemas.microsoft.com/office/drawing/2014/main" id="{D457EE91-F604-4EF5-876C-3F81CE395F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1" name="Textfeld 10">
            <a:extLst>
              <a:ext uri="{FF2B5EF4-FFF2-40B4-BE49-F238E27FC236}">
                <a16:creationId xmlns="" xmlns:a16="http://schemas.microsoft.com/office/drawing/2014/main" id="{616846E1-2366-4500-9C05-8937701930E2}"/>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Textplatzhalter 2">
            <a:extLst>
              <a:ext uri="{FF2B5EF4-FFF2-40B4-BE49-F238E27FC236}">
                <a16:creationId xmlns="" xmlns:a16="http://schemas.microsoft.com/office/drawing/2014/main" id="{922FCCFF-0322-42A6-8185-26B72D11C76D}"/>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Datumsplatzhalter 4">
            <a:extLst>
              <a:ext uri="{FF2B5EF4-FFF2-40B4-BE49-F238E27FC236}">
                <a16:creationId xmlns="" xmlns:a16="http://schemas.microsoft.com/office/drawing/2014/main" id="{57D5BB5E-A25A-47F4-AE7D-C653C7112D2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69F3DC5-76AC-4802-A45A-32ADE676639B}" type="datetime1">
              <a:rPr lang="de-DE" smtClean="0"/>
              <a:t>22.07.2020</a:t>
            </a:fld>
            <a:endParaRPr lang="de-DE" dirty="0"/>
          </a:p>
        </p:txBody>
      </p:sp>
      <p:sp>
        <p:nvSpPr>
          <p:cNvPr id="19" name="Slide Number Placeholder 5">
            <a:extLst>
              <a:ext uri="{FF2B5EF4-FFF2-40B4-BE49-F238E27FC236}">
                <a16:creationId xmlns="" xmlns:a16="http://schemas.microsoft.com/office/drawing/2014/main" id="{639A1366-63AD-4F01-8146-C03F4A76B9C8}"/>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20" name="Fußzeilenplatzhalter 3">
            <a:extLst>
              <a:ext uri="{FF2B5EF4-FFF2-40B4-BE49-F238E27FC236}">
                <a16:creationId xmlns="" xmlns:a16="http://schemas.microsoft.com/office/drawing/2014/main" id="{673C8FF2-E959-4573-8C49-13AD2B45C80E}"/>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21" name="Textplatzhalter 20">
            <a:extLst>
              <a:ext uri="{FF2B5EF4-FFF2-40B4-BE49-F238E27FC236}">
                <a16:creationId xmlns="" xmlns:a16="http://schemas.microsoft.com/office/drawing/2014/main" id="{81CEAC9C-4E52-4878-8E26-D8EAFD4EA3A1}"/>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59939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_B_Titelfolie+Subtitle">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9" name="Textplatzhalter 20">
            <a:extLst>
              <a:ext uri="{FF2B5EF4-FFF2-40B4-BE49-F238E27FC236}">
                <a16:creationId xmlns="" xmlns:a16="http://schemas.microsoft.com/office/drawing/2014/main" id="{A6DCCFED-9091-4D1B-805F-5CCBF794A24C}"/>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0" name="Textplatzhalter 20">
            <a:extLst>
              <a:ext uri="{FF2B5EF4-FFF2-40B4-BE49-F238E27FC236}">
                <a16:creationId xmlns="" xmlns:a16="http://schemas.microsoft.com/office/drawing/2014/main" id="{DD9A0171-655A-4D08-9D7C-469A45CB4C12}"/>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8" name="Grafik 7">
            <a:extLst>
              <a:ext uri="{FF2B5EF4-FFF2-40B4-BE49-F238E27FC236}">
                <a16:creationId xmlns="" xmlns:a16="http://schemas.microsoft.com/office/drawing/2014/main" id="{61008544-2A6F-4879-A959-1311E495AA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2" name="Textplatzhalter 2">
            <a:extLst>
              <a:ext uri="{FF2B5EF4-FFF2-40B4-BE49-F238E27FC236}">
                <a16:creationId xmlns="" xmlns:a16="http://schemas.microsoft.com/office/drawing/2014/main" id="{2F7151A9-DD8C-4125-B986-FDEB3E3D6548}"/>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5" name="Textfeld 14">
            <a:extLst>
              <a:ext uri="{FF2B5EF4-FFF2-40B4-BE49-F238E27FC236}">
                <a16:creationId xmlns="" xmlns:a16="http://schemas.microsoft.com/office/drawing/2014/main" id="{D9A00520-3C1A-449B-850B-8E50C9C00D14}"/>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Datumsplatzhalter 4">
            <a:extLst>
              <a:ext uri="{FF2B5EF4-FFF2-40B4-BE49-F238E27FC236}">
                <a16:creationId xmlns="" xmlns:a16="http://schemas.microsoft.com/office/drawing/2014/main" id="{B1C84A37-2B96-4955-8024-C14EA46254BF}"/>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E83B96B-0913-4237-98E7-15A9CD0D475C}" type="datetime1">
              <a:rPr lang="de-DE" smtClean="0"/>
              <a:t>22.07.2020</a:t>
            </a:fld>
            <a:endParaRPr lang="de-DE" dirty="0"/>
          </a:p>
        </p:txBody>
      </p:sp>
      <p:sp>
        <p:nvSpPr>
          <p:cNvPr id="16" name="Slide Number Placeholder 5">
            <a:extLst>
              <a:ext uri="{FF2B5EF4-FFF2-40B4-BE49-F238E27FC236}">
                <a16:creationId xmlns="" xmlns:a16="http://schemas.microsoft.com/office/drawing/2014/main" id="{AA2F85CC-5321-4B26-BF78-E79EFB11CA1A}"/>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62272F4C-813E-4AC0-9C29-5043D6E57A28}"/>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594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A_Abschlussfolie">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E63752DF-635D-43A4-9100-BEA8CC8375B9}" type="datetime1">
              <a:rPr lang="de-DE" smtClean="0"/>
              <a:t>22.07.2020</a:t>
            </a:fld>
            <a:endParaRPr lang="de-DE" dirty="0"/>
          </a:p>
        </p:txBody>
      </p:sp>
      <p:sp>
        <p:nvSpPr>
          <p:cNvPr id="17" name="Textplatzhalter 2">
            <a:extLst>
              <a:ext uri="{FF2B5EF4-FFF2-40B4-BE49-F238E27FC236}">
                <a16:creationId xmlns=""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Textfeld 17">
            <a:extLst>
              <a:ext uri="{FF2B5EF4-FFF2-40B4-BE49-F238E27FC236}">
                <a16:creationId xmlns=""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1" name="Slide Number Placeholder 5">
            <a:extLst>
              <a:ext uri="{FF2B5EF4-FFF2-40B4-BE49-F238E27FC236}">
                <a16:creationId xmlns="" xmlns:a16="http://schemas.microsoft.com/office/drawing/2014/main" id="{BD665B51-D742-4ED7-9E15-4351F07AE1BA}"/>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2" name="Fußzeilenplatzhalter 3">
            <a:extLst>
              <a:ext uri="{FF2B5EF4-FFF2-40B4-BE49-F238E27FC236}">
                <a16:creationId xmlns="" xmlns:a16="http://schemas.microsoft.com/office/drawing/2014/main" id="{1DAACAE2-0F43-4173-9C88-D34E5BB1BB57}"/>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4" name="Textplatzhalter 20">
            <a:extLst>
              <a:ext uri="{FF2B5EF4-FFF2-40B4-BE49-F238E27FC236}">
                <a16:creationId xmlns="" xmlns:a16="http://schemas.microsoft.com/office/drawing/2014/main" id="{641DEAAC-2D52-4B4F-9B30-F0D13F510F8D}"/>
              </a:ext>
            </a:extLst>
          </p:cNvPr>
          <p:cNvSpPr>
            <a:spLocks noGrp="1"/>
          </p:cNvSpPr>
          <p:nvPr>
            <p:ph type="body" sz="quarter" idx="16" hasCustomPrompt="1"/>
          </p:nvPr>
        </p:nvSpPr>
        <p:spPr>
          <a:xfrm>
            <a:off x="0" y="2869950"/>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566213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1_A_Titelfolie">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1" name="Textplatzhalter 20">
            <a:extLst>
              <a:ext uri="{FF2B5EF4-FFF2-40B4-BE49-F238E27FC236}">
                <a16:creationId xmlns="" xmlns:a16="http://schemas.microsoft.com/office/drawing/2014/main" id="{74009045-0863-4A08-B8A7-A58D9B8DE4D8}"/>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6" name="Grafik 5">
            <a:extLst>
              <a:ext uri="{FF2B5EF4-FFF2-40B4-BE49-F238E27FC236}">
                <a16:creationId xmlns="" xmlns:a16="http://schemas.microsoft.com/office/drawing/2014/main" id="{4C730483-2B34-4721-B9F2-3531CA9963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platzhalter 2">
            <a:extLst>
              <a:ext uri="{FF2B5EF4-FFF2-40B4-BE49-F238E27FC236}">
                <a16:creationId xmlns="" xmlns:a16="http://schemas.microsoft.com/office/drawing/2014/main" id="{ABD9B4F6-0A80-4E53-B003-F3EEFD5245E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Textfeld 11">
            <a:extLst>
              <a:ext uri="{FF2B5EF4-FFF2-40B4-BE49-F238E27FC236}">
                <a16:creationId xmlns="" xmlns:a16="http://schemas.microsoft.com/office/drawing/2014/main" id="{C7088600-3710-4E1C-9249-7EB4D606D66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8" name="Datumsplatzhalter 4">
            <a:extLst>
              <a:ext uri="{FF2B5EF4-FFF2-40B4-BE49-F238E27FC236}">
                <a16:creationId xmlns="" xmlns:a16="http://schemas.microsoft.com/office/drawing/2014/main" id="{223EF35B-39BC-4A18-9586-1697A622046E}"/>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FA3FF8D-525A-4B7A-9B23-3984D8B0D769}" type="datetime1">
              <a:rPr lang="de-DE" smtClean="0"/>
              <a:t>22.07.2020</a:t>
            </a:fld>
            <a:endParaRPr lang="de-DE" dirty="0"/>
          </a:p>
        </p:txBody>
      </p:sp>
      <p:sp>
        <p:nvSpPr>
          <p:cNvPr id="10" name="Slide Number Placeholder 5">
            <a:extLst>
              <a:ext uri="{FF2B5EF4-FFF2-40B4-BE49-F238E27FC236}">
                <a16:creationId xmlns="" xmlns:a16="http://schemas.microsoft.com/office/drawing/2014/main" id="{9ACA18F7-516C-4C76-913B-01DBDD9E291D}"/>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3" name="Fußzeilenplatzhalter 3">
            <a:extLst>
              <a:ext uri="{FF2B5EF4-FFF2-40B4-BE49-F238E27FC236}">
                <a16:creationId xmlns="" xmlns:a16="http://schemas.microsoft.com/office/drawing/2014/main" id="{8B25B2D0-BC25-4E73-AC14-4493055C361A}"/>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4" name="Textplatzhalter 20">
            <a:extLst>
              <a:ext uri="{FF2B5EF4-FFF2-40B4-BE49-F238E27FC236}">
                <a16:creationId xmlns="" xmlns:a16="http://schemas.microsoft.com/office/drawing/2014/main" id="{BFBE69D5-6209-4215-90A3-AEA356F08573}"/>
              </a:ext>
            </a:extLst>
          </p:cNvPr>
          <p:cNvSpPr>
            <a:spLocks noGrp="1"/>
          </p:cNvSpPr>
          <p:nvPr>
            <p:ph type="body" sz="quarter" idx="18" hasCustomPrompt="1"/>
          </p:nvPr>
        </p:nvSpPr>
        <p:spPr>
          <a:xfrm>
            <a:off x="0" y="716848"/>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Tree>
    <p:extLst>
      <p:ext uri="{BB962C8B-B14F-4D97-AF65-F5344CB8AC3E}">
        <p14:creationId xmlns:p14="http://schemas.microsoft.com/office/powerpoint/2010/main" val="2118040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X_Agenda- / Inhaltsfolie">
    <p:spTree>
      <p:nvGrpSpPr>
        <p:cNvPr id="1" name=""/>
        <p:cNvGrpSpPr/>
        <p:nvPr/>
      </p:nvGrpSpPr>
      <p:grpSpPr>
        <a:xfrm>
          <a:off x="0" y="0"/>
          <a:ext cx="0" cy="0"/>
          <a:chOff x="0" y="0"/>
          <a:chExt cx="0" cy="0"/>
        </a:xfrm>
      </p:grpSpPr>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11" name="Textplatzhalter 9">
            <a:extLst>
              <a:ext uri="{FF2B5EF4-FFF2-40B4-BE49-F238E27FC236}">
                <a16:creationId xmlns=""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7" name="Grafik 6">
            <a:extLst>
              <a:ext uri="{FF2B5EF4-FFF2-40B4-BE49-F238E27FC236}">
                <a16:creationId xmlns="" xmlns:a16="http://schemas.microsoft.com/office/drawing/2014/main" id="{6A81A0E8-629B-4654-A962-6B04BC170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0" name="Titel 9">
            <a:extLst>
              <a:ext uri="{FF2B5EF4-FFF2-40B4-BE49-F238E27FC236}">
                <a16:creationId xmlns="" xmlns:a16="http://schemas.microsoft.com/office/drawing/2014/main" id="{3285C95A-DA55-4D6D-9B84-C012C294FEF1}"/>
              </a:ext>
            </a:extLst>
          </p:cNvPr>
          <p:cNvSpPr>
            <a:spLocks noGrp="1"/>
          </p:cNvSpPr>
          <p:nvPr>
            <p:ph type="title"/>
          </p:nvPr>
        </p:nvSpPr>
        <p:spPr/>
        <p:txBody>
          <a:bodyPr/>
          <a:lstStyle>
            <a:lvl1pPr>
              <a:defRPr>
                <a:solidFill>
                  <a:schemeClr val="tx2"/>
                </a:solidFill>
              </a:defRPr>
            </a:lvl1pPr>
          </a:lstStyle>
          <a:p>
            <a:r>
              <a:rPr lang="de-DE" dirty="0"/>
              <a:t>Mastertitelformat bearbeiten</a:t>
            </a:r>
          </a:p>
        </p:txBody>
      </p:sp>
      <p:sp>
        <p:nvSpPr>
          <p:cNvPr id="13" name="Fußzeilenplatzhalter 3">
            <a:extLst>
              <a:ext uri="{FF2B5EF4-FFF2-40B4-BE49-F238E27FC236}">
                <a16:creationId xmlns=""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4" name="Datumsplatzhalter 4">
            <a:extLst>
              <a:ext uri="{FF2B5EF4-FFF2-40B4-BE49-F238E27FC236}">
                <a16:creationId xmlns="" xmlns:a16="http://schemas.microsoft.com/office/drawing/2014/main" id="{07E68A10-AA15-4E51-ABCC-E23FF38AAF45}"/>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552032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1_B_Titelfolie+Subtitle">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9" name="Textplatzhalter 20">
            <a:extLst>
              <a:ext uri="{FF2B5EF4-FFF2-40B4-BE49-F238E27FC236}">
                <a16:creationId xmlns="" xmlns:a16="http://schemas.microsoft.com/office/drawing/2014/main" id="{A6DCCFED-9091-4D1B-805F-5CCBF794A24C}"/>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0" name="Textplatzhalter 20">
            <a:extLst>
              <a:ext uri="{FF2B5EF4-FFF2-40B4-BE49-F238E27FC236}">
                <a16:creationId xmlns="" xmlns:a16="http://schemas.microsoft.com/office/drawing/2014/main" id="{DD9A0171-655A-4D08-9D7C-469A45CB4C12}"/>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8" name="Grafik 7">
            <a:extLst>
              <a:ext uri="{FF2B5EF4-FFF2-40B4-BE49-F238E27FC236}">
                <a16:creationId xmlns="" xmlns:a16="http://schemas.microsoft.com/office/drawing/2014/main" id="{61008544-2A6F-4879-A959-1311E495AA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2" name="Textplatzhalter 2">
            <a:extLst>
              <a:ext uri="{FF2B5EF4-FFF2-40B4-BE49-F238E27FC236}">
                <a16:creationId xmlns="" xmlns:a16="http://schemas.microsoft.com/office/drawing/2014/main" id="{2F7151A9-DD8C-4125-B986-FDEB3E3D6548}"/>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5" name="Textfeld 14">
            <a:extLst>
              <a:ext uri="{FF2B5EF4-FFF2-40B4-BE49-F238E27FC236}">
                <a16:creationId xmlns="" xmlns:a16="http://schemas.microsoft.com/office/drawing/2014/main" id="{D9A00520-3C1A-449B-850B-8E50C9C00D14}"/>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Datumsplatzhalter 4">
            <a:extLst>
              <a:ext uri="{FF2B5EF4-FFF2-40B4-BE49-F238E27FC236}">
                <a16:creationId xmlns="" xmlns:a16="http://schemas.microsoft.com/office/drawing/2014/main" id="{B1C84A37-2B96-4955-8024-C14EA46254BF}"/>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1F6913C-88B2-4ADC-A20C-6B4E1E801EAF}" type="datetime1">
              <a:rPr lang="de-DE" smtClean="0"/>
              <a:t>22.07.2020</a:t>
            </a:fld>
            <a:endParaRPr lang="de-DE" dirty="0"/>
          </a:p>
        </p:txBody>
      </p:sp>
      <p:sp>
        <p:nvSpPr>
          <p:cNvPr id="11" name="Slide Number Placeholder 5">
            <a:extLst>
              <a:ext uri="{FF2B5EF4-FFF2-40B4-BE49-F238E27FC236}">
                <a16:creationId xmlns="" xmlns:a16="http://schemas.microsoft.com/office/drawing/2014/main" id="{1FA37D31-A36D-4D5A-B9BA-FE1AB2A895FB}"/>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3" name="Fußzeilenplatzhalter 3">
            <a:extLst>
              <a:ext uri="{FF2B5EF4-FFF2-40B4-BE49-F238E27FC236}">
                <a16:creationId xmlns="" xmlns:a16="http://schemas.microsoft.com/office/drawing/2014/main" id="{47AA942D-B089-4ED5-B71E-0E40036E97D7}"/>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379976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1_C_Titelfolie+Klinik">
    <p:spTree>
      <p:nvGrpSpPr>
        <p:cNvPr id="1" name=""/>
        <p:cNvGrpSpPr/>
        <p:nvPr/>
      </p:nvGrpSpPr>
      <p:grpSpPr>
        <a:xfrm>
          <a:off x="0" y="0"/>
          <a:ext cx="0" cy="0"/>
          <a:chOff x="0" y="0"/>
          <a:chExt cx="0" cy="0"/>
        </a:xfrm>
      </p:grpSpPr>
      <p:sp>
        <p:nvSpPr>
          <p:cNvPr id="12" name="Bildplatzhalter 4">
            <a:extLst>
              <a:ext uri="{FF2B5EF4-FFF2-40B4-BE49-F238E27FC236}">
                <a16:creationId xmlns="" xmlns:a16="http://schemas.microsoft.com/office/drawing/2014/main" id="{31FA9A08-6FB4-46CB-AB36-E706897E59AE}"/>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10" name="Textplatzhalter 20">
            <a:extLst>
              <a:ext uri="{FF2B5EF4-FFF2-40B4-BE49-F238E27FC236}">
                <a16:creationId xmlns="" xmlns:a16="http://schemas.microsoft.com/office/drawing/2014/main" id="{8C6D237F-02FF-4FA8-8C3F-915EBF1D54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11" name="Grafik 10">
            <a:extLst>
              <a:ext uri="{FF2B5EF4-FFF2-40B4-BE49-F238E27FC236}">
                <a16:creationId xmlns="" xmlns:a16="http://schemas.microsoft.com/office/drawing/2014/main" id="{86CB2586-C734-48E0-91CE-5B37407D4D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platzhalter 2">
            <a:extLst>
              <a:ext uri="{FF2B5EF4-FFF2-40B4-BE49-F238E27FC236}">
                <a16:creationId xmlns="" xmlns:a16="http://schemas.microsoft.com/office/drawing/2014/main" id="{9727A221-B428-4099-A711-48B38B4D38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6" name="Textfeld 15">
            <a:extLst>
              <a:ext uri="{FF2B5EF4-FFF2-40B4-BE49-F238E27FC236}">
                <a16:creationId xmlns="" xmlns:a16="http://schemas.microsoft.com/office/drawing/2014/main" id="{36A7E4C8-F31F-4CB4-8014-6F3355C5A8C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Datumsplatzhalter 4">
            <a:extLst>
              <a:ext uri="{FF2B5EF4-FFF2-40B4-BE49-F238E27FC236}">
                <a16:creationId xmlns="" xmlns:a16="http://schemas.microsoft.com/office/drawing/2014/main" id="{35D15DCF-1AD4-428E-A7BA-8CC24002BB4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FA08823-8DEC-41C4-95EA-96E55FF32EE7}" type="datetime1">
              <a:rPr lang="de-DE" smtClean="0"/>
              <a:t>22.07.2020</a:t>
            </a:fld>
            <a:endParaRPr lang="de-DE" dirty="0"/>
          </a:p>
        </p:txBody>
      </p:sp>
      <p:sp>
        <p:nvSpPr>
          <p:cNvPr id="15" name="Slide Number Placeholder 5">
            <a:extLst>
              <a:ext uri="{FF2B5EF4-FFF2-40B4-BE49-F238E27FC236}">
                <a16:creationId xmlns="" xmlns:a16="http://schemas.microsoft.com/office/drawing/2014/main" id="{F37474CD-130C-4617-A1CE-78F220D9F47F}"/>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B58A7D54-13D6-489A-842F-1D5887F08EC4}"/>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3499782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1_D_Titelfolie_Uni">
    <p:spTree>
      <p:nvGrpSpPr>
        <p:cNvPr id="1" name=""/>
        <p:cNvGrpSpPr/>
        <p:nvPr/>
      </p:nvGrpSpPr>
      <p:grpSpPr>
        <a:xfrm>
          <a:off x="0" y="0"/>
          <a:ext cx="0" cy="0"/>
          <a:chOff x="0" y="0"/>
          <a:chExt cx="0" cy="0"/>
        </a:xfrm>
      </p:grpSpPr>
      <p:sp>
        <p:nvSpPr>
          <p:cNvPr id="8" name="Bildplatzhalter 4">
            <a:extLst>
              <a:ext uri="{FF2B5EF4-FFF2-40B4-BE49-F238E27FC236}">
                <a16:creationId xmlns=""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7" name="Textplatzhalter 20">
            <a:extLst>
              <a:ext uri="{FF2B5EF4-FFF2-40B4-BE49-F238E27FC236}">
                <a16:creationId xmlns=""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9" name="Grafik 8">
            <a:extLst>
              <a:ext uri="{FF2B5EF4-FFF2-40B4-BE49-F238E27FC236}">
                <a16:creationId xmlns="" xmlns:a16="http://schemas.microsoft.com/office/drawing/2014/main" id="{A870A87D-0B2C-4ECA-93B9-3DBD0DFE9C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1" name="Grafik 10">
            <a:extLst>
              <a:ext uri="{FF2B5EF4-FFF2-40B4-BE49-F238E27FC236}">
                <a16:creationId xmlns="" xmlns:a16="http://schemas.microsoft.com/office/drawing/2014/main" id="{914C86BA-75E4-4A18-8150-995C31821F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2" name="Textfeld 11">
            <a:extLst>
              <a:ext uri="{FF2B5EF4-FFF2-40B4-BE49-F238E27FC236}">
                <a16:creationId xmlns="" xmlns:a16="http://schemas.microsoft.com/office/drawing/2014/main" id="{B5FB7B24-F356-4967-9792-FF48F15ACE9E}"/>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Textplatzhalter 2">
            <a:extLst>
              <a:ext uri="{FF2B5EF4-FFF2-40B4-BE49-F238E27FC236}">
                <a16:creationId xmlns="" xmlns:a16="http://schemas.microsoft.com/office/drawing/2014/main" id="{AF0E89F1-2589-49B9-84BE-CF3A0BC471B3}"/>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0" name="Datumsplatzhalter 4">
            <a:extLst>
              <a:ext uri="{FF2B5EF4-FFF2-40B4-BE49-F238E27FC236}">
                <a16:creationId xmlns="" xmlns:a16="http://schemas.microsoft.com/office/drawing/2014/main" id="{59931F10-7E59-44A8-8591-28CABE5012C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10FA1B5B-A2AD-4E02-91A6-7B9FFCBC90D5}" type="datetime1">
              <a:rPr lang="de-DE" smtClean="0"/>
              <a:t>22.07.2020</a:t>
            </a:fld>
            <a:endParaRPr lang="de-DE" dirty="0"/>
          </a:p>
        </p:txBody>
      </p:sp>
      <p:sp>
        <p:nvSpPr>
          <p:cNvPr id="14" name="Slide Number Placeholder 5">
            <a:extLst>
              <a:ext uri="{FF2B5EF4-FFF2-40B4-BE49-F238E27FC236}">
                <a16:creationId xmlns="" xmlns:a16="http://schemas.microsoft.com/office/drawing/2014/main" id="{99687FEF-4AF4-44AD-8199-4B57CCE319EC}"/>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4BCC81C8-95D2-4F39-914E-3DA865D8E915}"/>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98874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1_E_Titelfolie+Subtitle_Uni">
    <p:spTree>
      <p:nvGrpSpPr>
        <p:cNvPr id="1" name=""/>
        <p:cNvGrpSpPr/>
        <p:nvPr/>
      </p:nvGrpSpPr>
      <p:grpSpPr>
        <a:xfrm>
          <a:off x="0" y="0"/>
          <a:ext cx="0" cy="0"/>
          <a:chOff x="0" y="0"/>
          <a:chExt cx="0" cy="0"/>
        </a:xfrm>
      </p:grpSpPr>
      <p:sp>
        <p:nvSpPr>
          <p:cNvPr id="8" name="Bildplatzhalter 4">
            <a:extLst>
              <a:ext uri="{FF2B5EF4-FFF2-40B4-BE49-F238E27FC236}">
                <a16:creationId xmlns=""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7" name="Textplatzhalter 20">
            <a:extLst>
              <a:ext uri="{FF2B5EF4-FFF2-40B4-BE49-F238E27FC236}">
                <a16:creationId xmlns=""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10" name="Grafik 9">
            <a:extLst>
              <a:ext uri="{FF2B5EF4-FFF2-40B4-BE49-F238E27FC236}">
                <a16:creationId xmlns="" xmlns:a16="http://schemas.microsoft.com/office/drawing/2014/main" id="{3BA92218-337A-4908-B0FA-174AE06372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2" name="Grafik 11">
            <a:extLst>
              <a:ext uri="{FF2B5EF4-FFF2-40B4-BE49-F238E27FC236}">
                <a16:creationId xmlns="" xmlns:a16="http://schemas.microsoft.com/office/drawing/2014/main" id="{ECDE5D70-AC62-4969-AA0B-28D76B58DAE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3" name="Textfeld 12">
            <a:extLst>
              <a:ext uri="{FF2B5EF4-FFF2-40B4-BE49-F238E27FC236}">
                <a16:creationId xmlns="" xmlns:a16="http://schemas.microsoft.com/office/drawing/2014/main" id="{11F77AAB-C8F5-4D7E-A023-5FB8553D2F83}"/>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8" name="Textplatzhalter 2">
            <a:extLst>
              <a:ext uri="{FF2B5EF4-FFF2-40B4-BE49-F238E27FC236}">
                <a16:creationId xmlns="" xmlns:a16="http://schemas.microsoft.com/office/drawing/2014/main" id="{B1A323A9-8830-41B7-8B6D-39638B85D4E5}"/>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20" name="Textplatzhalter 20">
            <a:extLst>
              <a:ext uri="{FF2B5EF4-FFF2-40B4-BE49-F238E27FC236}">
                <a16:creationId xmlns="" xmlns:a16="http://schemas.microsoft.com/office/drawing/2014/main" id="{44560A4D-8E9F-4D8A-BA44-8E8B6A6DBB38}"/>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sp>
        <p:nvSpPr>
          <p:cNvPr id="11" name="Datumsplatzhalter 4">
            <a:extLst>
              <a:ext uri="{FF2B5EF4-FFF2-40B4-BE49-F238E27FC236}">
                <a16:creationId xmlns="" xmlns:a16="http://schemas.microsoft.com/office/drawing/2014/main" id="{13C98ADA-B0D6-423C-B964-294FF4E8E0B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18804582-AA0B-422B-A927-7B8E29C5E493}" type="datetime1">
              <a:rPr lang="de-DE" smtClean="0"/>
              <a:t>22.07.2020</a:t>
            </a:fld>
            <a:endParaRPr lang="de-DE" dirty="0"/>
          </a:p>
        </p:txBody>
      </p:sp>
      <p:sp>
        <p:nvSpPr>
          <p:cNvPr id="14" name="Slide Number Placeholder 5">
            <a:extLst>
              <a:ext uri="{FF2B5EF4-FFF2-40B4-BE49-F238E27FC236}">
                <a16:creationId xmlns="" xmlns:a16="http://schemas.microsoft.com/office/drawing/2014/main" id="{A4BA9139-A51A-41E2-BC96-29FB008F765C}"/>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FE9BB9D0-5E71-42B1-8B7A-471639A740F0}"/>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17828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_Titelfolie+Subtitle">
    <p:spTree>
      <p:nvGrpSpPr>
        <p:cNvPr id="1" name=""/>
        <p:cNvGrpSpPr/>
        <p:nvPr/>
      </p:nvGrpSpPr>
      <p:grpSpPr>
        <a:xfrm>
          <a:off x="0" y="0"/>
          <a:ext cx="0" cy="0"/>
          <a:chOff x="0" y="0"/>
          <a:chExt cx="0" cy="0"/>
        </a:xfrm>
      </p:grpSpPr>
      <p:sp>
        <p:nvSpPr>
          <p:cNvPr id="7" name="Textplatzhalter 20">
            <a:extLst>
              <a:ext uri="{FF2B5EF4-FFF2-40B4-BE49-F238E27FC236}">
                <a16:creationId xmlns="" xmlns:a16="http://schemas.microsoft.com/office/drawing/2014/main" id="{AB2E36E2-6B4B-4154-A7F0-A11CE5442575}"/>
              </a:ext>
            </a:extLst>
          </p:cNvPr>
          <p:cNvSpPr>
            <a:spLocks noGrp="1"/>
          </p:cNvSpPr>
          <p:nvPr>
            <p:ph type="body" sz="quarter" idx="19" hasCustomPrompt="1"/>
          </p:nvPr>
        </p:nvSpPr>
        <p:spPr>
          <a:xfrm>
            <a:off x="0" y="890926"/>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1" name="Textplatzhalter 20">
            <a:extLst>
              <a:ext uri="{FF2B5EF4-FFF2-40B4-BE49-F238E27FC236}">
                <a16:creationId xmlns="" xmlns:a16="http://schemas.microsoft.com/office/drawing/2014/main" id="{886DA6C6-7F0E-46BA-87DE-74ED0058FF84}"/>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10" name="Grafik 9">
            <a:extLst>
              <a:ext uri="{FF2B5EF4-FFF2-40B4-BE49-F238E27FC236}">
                <a16:creationId xmlns="" xmlns:a16="http://schemas.microsoft.com/office/drawing/2014/main" id="{879EC86D-08E6-4F10-A96A-371593DB7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3" name="Textfeld 12">
            <a:extLst>
              <a:ext uri="{FF2B5EF4-FFF2-40B4-BE49-F238E27FC236}">
                <a16:creationId xmlns="" xmlns:a16="http://schemas.microsoft.com/office/drawing/2014/main" id="{67C411F4-DED1-49D0-9B25-C95FEC23D446}"/>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Textplatzhalter 2">
            <a:extLst>
              <a:ext uri="{FF2B5EF4-FFF2-40B4-BE49-F238E27FC236}">
                <a16:creationId xmlns="" xmlns:a16="http://schemas.microsoft.com/office/drawing/2014/main" id="{F9EAFD0F-3D2E-46E6-BEB6-64AC1754F62E}"/>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9" name="Datumsplatzhalter 4">
            <a:extLst>
              <a:ext uri="{FF2B5EF4-FFF2-40B4-BE49-F238E27FC236}">
                <a16:creationId xmlns="" xmlns:a16="http://schemas.microsoft.com/office/drawing/2014/main" id="{9B864CAB-E67E-4EB8-9AE0-7D842B8969BC}"/>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ECFB1D2D-EBD7-4A18-AFD6-0D55A722C570}" type="datetime1">
              <a:rPr lang="de-DE" smtClean="0"/>
              <a:t>22.07.2020</a:t>
            </a:fld>
            <a:endParaRPr lang="de-DE" dirty="0"/>
          </a:p>
        </p:txBody>
      </p:sp>
      <p:sp>
        <p:nvSpPr>
          <p:cNvPr id="12" name="Slide Number Placeholder 5">
            <a:extLst>
              <a:ext uri="{FF2B5EF4-FFF2-40B4-BE49-F238E27FC236}">
                <a16:creationId xmlns="" xmlns:a16="http://schemas.microsoft.com/office/drawing/2014/main" id="{C6063347-D1C1-43BE-8284-1BD0C852A7A5}"/>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35108C5D-D054-4118-8884-3FE5F2A1DADA}"/>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453330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1_G_Titelfolie+Subtitle+Klinik">
    <p:spTree>
      <p:nvGrpSpPr>
        <p:cNvPr id="1" name=""/>
        <p:cNvGrpSpPr/>
        <p:nvPr/>
      </p:nvGrpSpPr>
      <p:grpSpPr>
        <a:xfrm>
          <a:off x="0" y="0"/>
          <a:ext cx="0" cy="0"/>
          <a:chOff x="0" y="0"/>
          <a:chExt cx="0" cy="0"/>
        </a:xfrm>
      </p:grpSpPr>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2658"/>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1360"/>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8" name="Textplatzhalter 20">
            <a:extLst>
              <a:ext uri="{FF2B5EF4-FFF2-40B4-BE49-F238E27FC236}">
                <a16:creationId xmlns="" xmlns:a16="http://schemas.microsoft.com/office/drawing/2014/main" id="{05BFFA5D-5474-46AD-AD56-18D9DA1F8503}"/>
              </a:ext>
            </a:extLst>
          </p:cNvPr>
          <p:cNvSpPr>
            <a:spLocks noGrp="1"/>
          </p:cNvSpPr>
          <p:nvPr>
            <p:ph type="body" sz="quarter" idx="16" hasCustomPrompt="1"/>
          </p:nvPr>
        </p:nvSpPr>
        <p:spPr>
          <a:xfrm>
            <a:off x="0" y="1522412"/>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12" name="Grafik 11">
            <a:extLst>
              <a:ext uri="{FF2B5EF4-FFF2-40B4-BE49-F238E27FC236}">
                <a16:creationId xmlns="" xmlns:a16="http://schemas.microsoft.com/office/drawing/2014/main" id="{2AEAFD30-0B23-4690-823D-A818482E99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 xmlns:a16="http://schemas.microsoft.com/office/drawing/2014/main" id="{9BD729B3-2695-4E1B-87A6-1ED72AAC7267}"/>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5" name="Textplatzhalter 2">
            <a:extLst>
              <a:ext uri="{FF2B5EF4-FFF2-40B4-BE49-F238E27FC236}">
                <a16:creationId xmlns="" xmlns:a16="http://schemas.microsoft.com/office/drawing/2014/main" id="{392EF71E-EB40-43C9-91A7-23A0CCA5309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1" name="Datumsplatzhalter 4">
            <a:extLst>
              <a:ext uri="{FF2B5EF4-FFF2-40B4-BE49-F238E27FC236}">
                <a16:creationId xmlns="" xmlns:a16="http://schemas.microsoft.com/office/drawing/2014/main" id="{3E1DF3FA-883B-4AA4-9BBE-AC0BD7EF71F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CEE70041-67BC-483D-AEEF-FE317DE80943}" type="datetime1">
              <a:rPr lang="de-DE" smtClean="0"/>
              <a:t>22.07.2020</a:t>
            </a:fld>
            <a:endParaRPr lang="de-DE" dirty="0"/>
          </a:p>
        </p:txBody>
      </p:sp>
      <p:sp>
        <p:nvSpPr>
          <p:cNvPr id="13" name="Textplatzhalter 20">
            <a:extLst>
              <a:ext uri="{FF2B5EF4-FFF2-40B4-BE49-F238E27FC236}">
                <a16:creationId xmlns="" xmlns:a16="http://schemas.microsoft.com/office/drawing/2014/main" id="{4B62051D-5E34-4E9D-81F4-F5F958922E68}"/>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sp>
        <p:nvSpPr>
          <p:cNvPr id="16" name="Slide Number Placeholder 5">
            <a:extLst>
              <a:ext uri="{FF2B5EF4-FFF2-40B4-BE49-F238E27FC236}">
                <a16:creationId xmlns="" xmlns:a16="http://schemas.microsoft.com/office/drawing/2014/main" id="{A19FE9E6-D695-4D44-A9BD-D91AD847603E}"/>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BE06A97E-605D-4D22-8E86-FEE37A6269DE}"/>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360113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1_G_Titelfolie+Subtitle_Uni">
    <p:spTree>
      <p:nvGrpSpPr>
        <p:cNvPr id="1" name=""/>
        <p:cNvGrpSpPr/>
        <p:nvPr/>
      </p:nvGrpSpPr>
      <p:grpSpPr>
        <a:xfrm>
          <a:off x="0" y="0"/>
          <a:ext cx="0" cy="0"/>
          <a:chOff x="0" y="0"/>
          <a:chExt cx="0" cy="0"/>
        </a:xfrm>
      </p:grpSpPr>
      <p:sp>
        <p:nvSpPr>
          <p:cNvPr id="14" name="Textplatzhalter 20">
            <a:extLst>
              <a:ext uri="{FF2B5EF4-FFF2-40B4-BE49-F238E27FC236}">
                <a16:creationId xmlns="" xmlns:a16="http://schemas.microsoft.com/office/drawing/2014/main" id="{FAB47D18-3A68-4A64-A9F3-250CB111461E}"/>
              </a:ext>
            </a:extLst>
          </p:cNvPr>
          <p:cNvSpPr>
            <a:spLocks noGrp="1"/>
          </p:cNvSpPr>
          <p:nvPr>
            <p:ph type="body" sz="quarter" idx="18" hasCustomPrompt="1"/>
          </p:nvPr>
        </p:nvSpPr>
        <p:spPr>
          <a:xfrm>
            <a:off x="0" y="890926"/>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9" name="Grafik 8">
            <a:extLst>
              <a:ext uri="{FF2B5EF4-FFF2-40B4-BE49-F238E27FC236}">
                <a16:creationId xmlns="" xmlns:a16="http://schemas.microsoft.com/office/drawing/2014/main" id="{69681B42-2C3D-4A90-AAFC-8BF93AA7DC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7" name="Grafik 16">
            <a:extLst>
              <a:ext uri="{FF2B5EF4-FFF2-40B4-BE49-F238E27FC236}">
                <a16:creationId xmlns="" xmlns:a16="http://schemas.microsoft.com/office/drawing/2014/main" id="{F5E1FABA-2933-4BF0-AFC8-34875DCC1C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8" name="Textfeld 17">
            <a:extLst>
              <a:ext uri="{FF2B5EF4-FFF2-40B4-BE49-F238E27FC236}">
                <a16:creationId xmlns="" xmlns:a16="http://schemas.microsoft.com/office/drawing/2014/main" id="{AC42F2C4-5CB7-4FB0-AB41-7A48045074A8}"/>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9" name="Textplatzhalter 2">
            <a:extLst>
              <a:ext uri="{FF2B5EF4-FFF2-40B4-BE49-F238E27FC236}">
                <a16:creationId xmlns="" xmlns:a16="http://schemas.microsoft.com/office/drawing/2014/main" id="{FAFBF675-A5E0-41E8-B52A-56F7DAD9145D}"/>
              </a:ext>
            </a:extLst>
          </p:cNvPr>
          <p:cNvSpPr>
            <a:spLocks noGrp="1"/>
          </p:cNvSpPr>
          <p:nvPr>
            <p:ph type="body" sz="quarter" idx="21"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Datumsplatzhalter 4">
            <a:extLst>
              <a:ext uri="{FF2B5EF4-FFF2-40B4-BE49-F238E27FC236}">
                <a16:creationId xmlns="" xmlns:a16="http://schemas.microsoft.com/office/drawing/2014/main" id="{047CF0EA-7389-4E89-832F-00144E1377B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8BD92D93-0582-4EF0-8CCF-0833C8C0B5C3}" type="datetime1">
              <a:rPr lang="de-DE" smtClean="0"/>
              <a:t>22.07.2020</a:t>
            </a:fld>
            <a:endParaRPr lang="de-DE" dirty="0"/>
          </a:p>
        </p:txBody>
      </p:sp>
      <p:sp>
        <p:nvSpPr>
          <p:cNvPr id="13" name="Textplatzhalter 20">
            <a:extLst>
              <a:ext uri="{FF2B5EF4-FFF2-40B4-BE49-F238E27FC236}">
                <a16:creationId xmlns="" xmlns:a16="http://schemas.microsoft.com/office/drawing/2014/main" id="{0103E209-9FAE-4B5E-918D-DAFB27037419}"/>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sp>
        <p:nvSpPr>
          <p:cNvPr id="15" name="Slide Number Placeholder 5">
            <a:extLst>
              <a:ext uri="{FF2B5EF4-FFF2-40B4-BE49-F238E27FC236}">
                <a16:creationId xmlns="" xmlns:a16="http://schemas.microsoft.com/office/drawing/2014/main" id="{B090847D-C95D-4C88-8BCB-6D5BCE848E90}"/>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5ED41269-C386-47AB-B56A-2C0B7CECEF5A}"/>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26572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_C_Titelfolie+Klinik">
    <p:spTree>
      <p:nvGrpSpPr>
        <p:cNvPr id="1" name=""/>
        <p:cNvGrpSpPr/>
        <p:nvPr/>
      </p:nvGrpSpPr>
      <p:grpSpPr>
        <a:xfrm>
          <a:off x="0" y="0"/>
          <a:ext cx="0" cy="0"/>
          <a:chOff x="0" y="0"/>
          <a:chExt cx="0" cy="0"/>
        </a:xfrm>
      </p:grpSpPr>
      <p:sp>
        <p:nvSpPr>
          <p:cNvPr id="12" name="Bildplatzhalter 4">
            <a:extLst>
              <a:ext uri="{FF2B5EF4-FFF2-40B4-BE49-F238E27FC236}">
                <a16:creationId xmlns="" xmlns:a16="http://schemas.microsoft.com/office/drawing/2014/main" id="{31FA9A08-6FB4-46CB-AB36-E706897E59AE}"/>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10" name="Textplatzhalter 20">
            <a:extLst>
              <a:ext uri="{FF2B5EF4-FFF2-40B4-BE49-F238E27FC236}">
                <a16:creationId xmlns="" xmlns:a16="http://schemas.microsoft.com/office/drawing/2014/main" id="{8C6D237F-02FF-4FA8-8C3F-915EBF1D54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11" name="Grafik 10">
            <a:extLst>
              <a:ext uri="{FF2B5EF4-FFF2-40B4-BE49-F238E27FC236}">
                <a16:creationId xmlns="" xmlns:a16="http://schemas.microsoft.com/office/drawing/2014/main" id="{86CB2586-C734-48E0-91CE-5B37407D4D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platzhalter 2">
            <a:extLst>
              <a:ext uri="{FF2B5EF4-FFF2-40B4-BE49-F238E27FC236}">
                <a16:creationId xmlns="" xmlns:a16="http://schemas.microsoft.com/office/drawing/2014/main" id="{9727A221-B428-4099-A711-48B38B4D38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6" name="Textfeld 15">
            <a:extLst>
              <a:ext uri="{FF2B5EF4-FFF2-40B4-BE49-F238E27FC236}">
                <a16:creationId xmlns="" xmlns:a16="http://schemas.microsoft.com/office/drawing/2014/main" id="{36A7E4C8-F31F-4CB4-8014-6F3355C5A8C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Datumsplatzhalter 4">
            <a:extLst>
              <a:ext uri="{FF2B5EF4-FFF2-40B4-BE49-F238E27FC236}">
                <a16:creationId xmlns="" xmlns:a16="http://schemas.microsoft.com/office/drawing/2014/main" id="{35D15DCF-1AD4-428E-A7BA-8CC24002BB4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641D8D1B-B2F9-403B-A431-FB8DBFB8D2CE}" type="datetime1">
              <a:rPr lang="de-DE" smtClean="0"/>
              <a:t>22.07.2020</a:t>
            </a:fld>
            <a:endParaRPr lang="de-DE" dirty="0"/>
          </a:p>
        </p:txBody>
      </p:sp>
      <p:sp>
        <p:nvSpPr>
          <p:cNvPr id="17" name="Slide Number Placeholder 5">
            <a:extLst>
              <a:ext uri="{FF2B5EF4-FFF2-40B4-BE49-F238E27FC236}">
                <a16:creationId xmlns="" xmlns:a16="http://schemas.microsoft.com/office/drawing/2014/main" id="{C6E20763-C890-42E5-911C-E18A170456E1}"/>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8" name="Fußzeilenplatzhalter 3">
            <a:extLst>
              <a:ext uri="{FF2B5EF4-FFF2-40B4-BE49-F238E27FC236}">
                <a16:creationId xmlns="" xmlns:a16="http://schemas.microsoft.com/office/drawing/2014/main" id="{EBBA3924-85CC-4A59-8FED-AF8B388D927E}"/>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744408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A_Agenda- / Inhalts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1524000"/>
            <a:ext cx="12192000" cy="4572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11" name="Textplatzhalter 9">
            <a:extLst>
              <a:ext uri="{FF2B5EF4-FFF2-40B4-BE49-F238E27FC236}">
                <a16:creationId xmlns=""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7" name="Grafik 6">
            <a:extLst>
              <a:ext uri="{FF2B5EF4-FFF2-40B4-BE49-F238E27FC236}">
                <a16:creationId xmlns="" xmlns:a16="http://schemas.microsoft.com/office/drawing/2014/main" id="{6A81A0E8-629B-4654-A962-6B04BC170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0" name="Titel 9">
            <a:extLst>
              <a:ext uri="{FF2B5EF4-FFF2-40B4-BE49-F238E27FC236}">
                <a16:creationId xmlns="" xmlns:a16="http://schemas.microsoft.com/office/drawing/2014/main" id="{3285C95A-DA55-4D6D-9B84-C012C294FEF1}"/>
              </a:ext>
            </a:extLst>
          </p:cNvPr>
          <p:cNvSpPr>
            <a:spLocks noGrp="1"/>
          </p:cNvSpPr>
          <p:nvPr>
            <p:ph type="title"/>
          </p:nvPr>
        </p:nvSpPr>
        <p:spPr/>
        <p:txBody>
          <a:bodyPr/>
          <a:lstStyle>
            <a:lvl1pPr>
              <a:defRPr>
                <a:solidFill>
                  <a:schemeClr val="tx2"/>
                </a:solidFill>
              </a:defRPr>
            </a:lvl1pPr>
          </a:lstStyle>
          <a:p>
            <a:r>
              <a:rPr lang="de-DE" dirty="0"/>
              <a:t>Mastertitelformat bearbeiten</a:t>
            </a:r>
          </a:p>
        </p:txBody>
      </p:sp>
      <p:sp>
        <p:nvSpPr>
          <p:cNvPr id="13" name="Fußzeilenplatzhalter 3">
            <a:extLst>
              <a:ext uri="{FF2B5EF4-FFF2-40B4-BE49-F238E27FC236}">
                <a16:creationId xmlns=""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2" name="Datumsplatzhalter 4">
            <a:extLst>
              <a:ext uri="{FF2B5EF4-FFF2-40B4-BE49-F238E27FC236}">
                <a16:creationId xmlns="" xmlns:a16="http://schemas.microsoft.com/office/drawing/2014/main" id="{6E30D9C7-C6DB-4974-9B4C-FFC793D7D00D}"/>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220731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_Agenda- / Inhaltsfolie">
    <p:spTree>
      <p:nvGrpSpPr>
        <p:cNvPr id="1" name=""/>
        <p:cNvGrpSpPr/>
        <p:nvPr/>
      </p:nvGrpSpPr>
      <p:grpSpPr>
        <a:xfrm>
          <a:off x="0" y="0"/>
          <a:ext cx="0" cy="0"/>
          <a:chOff x="0" y="0"/>
          <a:chExt cx="0" cy="0"/>
        </a:xfrm>
      </p:grpSpPr>
      <p:sp>
        <p:nvSpPr>
          <p:cNvPr id="8" name="Textplatzhalter 5">
            <a:extLst>
              <a:ext uri="{FF2B5EF4-FFF2-40B4-BE49-F238E27FC236}">
                <a16:creationId xmlns=""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7" name="Textplatzhalter 9">
            <a:extLst>
              <a:ext uri="{FF2B5EF4-FFF2-40B4-BE49-F238E27FC236}">
                <a16:creationId xmlns=""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2" name="Titel 1">
            <a:extLst>
              <a:ext uri="{FF2B5EF4-FFF2-40B4-BE49-F238E27FC236}">
                <a16:creationId xmlns="" xmlns:a16="http://schemas.microsoft.com/office/drawing/2014/main" id="{CEF66153-AABB-41B2-A56D-D33EBA69FA4A}"/>
              </a:ext>
            </a:extLst>
          </p:cNvPr>
          <p:cNvSpPr>
            <a:spLocks noGrp="1"/>
          </p:cNvSpPr>
          <p:nvPr>
            <p:ph type="title"/>
          </p:nvPr>
        </p:nvSpPr>
        <p:spPr/>
        <p:txBody>
          <a:bodyPr/>
          <a:lstStyle>
            <a:lvl1pPr>
              <a:defRPr>
                <a:solidFill>
                  <a:schemeClr val="tx2"/>
                </a:solidFill>
              </a:defRPr>
            </a:lvl1pPr>
          </a:lstStyle>
          <a:p>
            <a:r>
              <a:rPr lang="de-DE" dirty="0"/>
              <a:t>Mastertitelformat bearbeiten</a:t>
            </a:r>
          </a:p>
        </p:txBody>
      </p:sp>
      <p:sp>
        <p:nvSpPr>
          <p:cNvPr id="13" name="Fußzeilenplatzhalter 3">
            <a:extLst>
              <a:ext uri="{FF2B5EF4-FFF2-40B4-BE49-F238E27FC236}">
                <a16:creationId xmlns="" xmlns:a16="http://schemas.microsoft.com/office/drawing/2014/main" id="{D442BE24-4C2D-4791-8BE1-E3211FB8C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1" name="Datumsplatzhalter 4">
            <a:extLst>
              <a:ext uri="{FF2B5EF4-FFF2-40B4-BE49-F238E27FC236}">
                <a16:creationId xmlns="" xmlns:a16="http://schemas.microsoft.com/office/drawing/2014/main" id="{69295075-6DCA-4942-BEFB-7ED5D24D7F38}"/>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57248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_Agenda- / Inhaltsfolie">
    <p:spTree>
      <p:nvGrpSpPr>
        <p:cNvPr id="1" name=""/>
        <p:cNvGrpSpPr/>
        <p:nvPr/>
      </p:nvGrpSpPr>
      <p:grpSpPr>
        <a:xfrm>
          <a:off x="0" y="0"/>
          <a:ext cx="0" cy="0"/>
          <a:chOff x="0" y="0"/>
          <a:chExt cx="0" cy="0"/>
        </a:xfrm>
      </p:grpSpPr>
      <p:sp>
        <p:nvSpPr>
          <p:cNvPr id="9" name="Rechteck 8">
            <a:extLst>
              <a:ext uri="{FF2B5EF4-FFF2-40B4-BE49-F238E27FC236}">
                <a16:creationId xmlns="" xmlns:a16="http://schemas.microsoft.com/office/drawing/2014/main" id="{A28E3D62-BFD6-43CC-9187-223000645BF0}"/>
              </a:ext>
            </a:extLst>
          </p:cNvPr>
          <p:cNvSpPr/>
          <p:nvPr userDrawn="1"/>
        </p:nvSpPr>
        <p:spPr>
          <a:xfrm>
            <a:off x="0" y="152400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9">
            <a:extLst>
              <a:ext uri="{FF2B5EF4-FFF2-40B4-BE49-F238E27FC236}">
                <a16:creationId xmlns="" xmlns:a16="http://schemas.microsoft.com/office/drawing/2014/main" id="{DBC741C7-E600-4187-8AAD-36EBDD05CD6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Slide Number Placeholder 5">
            <a:extLst>
              <a:ext uri="{FF2B5EF4-FFF2-40B4-BE49-F238E27FC236}">
                <a16:creationId xmlns="" xmlns:a16="http://schemas.microsoft.com/office/drawing/2014/main" id="{4CDF2460-9F3D-4B12-B58B-5DADF007FDA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5" name="Textplatzhalter 5">
            <a:extLst>
              <a:ext uri="{FF2B5EF4-FFF2-40B4-BE49-F238E27FC236}">
                <a16:creationId xmlns="" xmlns:a16="http://schemas.microsoft.com/office/drawing/2014/main" id="{EBAA1DE2-8CB1-4466-97C5-A1B05D62D37C}"/>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1"/>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1"/>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1"/>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Clr>
                <a:schemeClr val="tx1"/>
              </a:buClr>
              <a:buNone/>
              <a:defRPr>
                <a:solidFill>
                  <a:schemeClr val="tx1"/>
                </a:solidFill>
              </a:defRPr>
            </a:lvl9pPr>
          </a:lstStyle>
          <a:p>
            <a:pPr lvl="0"/>
            <a:r>
              <a:rPr lang="de-DE" dirty="0"/>
              <a:t>Ebene eins</a:t>
            </a:r>
          </a:p>
          <a:p>
            <a:pPr lvl="1"/>
            <a:r>
              <a:rPr lang="de-DE" dirty="0"/>
              <a:t>Ebene zwei</a:t>
            </a:r>
          </a:p>
          <a:p>
            <a:pPr lvl="2"/>
            <a:r>
              <a:rPr lang="de-DE" dirty="0"/>
              <a:t>Ebene drei</a:t>
            </a:r>
          </a:p>
          <a:p>
            <a:pPr lvl="3"/>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2" name="Titel 1">
            <a:extLst>
              <a:ext uri="{FF2B5EF4-FFF2-40B4-BE49-F238E27FC236}">
                <a16:creationId xmlns="" xmlns:a16="http://schemas.microsoft.com/office/drawing/2014/main" id="{43650ED6-9C8F-4F85-AAE3-44FF8DB09CE6}"/>
              </a:ext>
            </a:extLst>
          </p:cNvPr>
          <p:cNvSpPr>
            <a:spLocks noGrp="1"/>
          </p:cNvSpPr>
          <p:nvPr>
            <p:ph type="title"/>
          </p:nvPr>
        </p:nvSpPr>
        <p:spPr/>
        <p:txBody>
          <a:bodyPr/>
          <a:lstStyle>
            <a:lvl1pPr>
              <a:defRPr>
                <a:solidFill>
                  <a:schemeClr val="tx2"/>
                </a:solidFill>
              </a:defRPr>
            </a:lvl1pPr>
          </a:lstStyle>
          <a:p>
            <a:r>
              <a:rPr lang="de-DE" dirty="0"/>
              <a:t>Mastertitelformat bearbeiten</a:t>
            </a:r>
          </a:p>
        </p:txBody>
      </p:sp>
      <p:sp>
        <p:nvSpPr>
          <p:cNvPr id="13" name="Fußzeilenplatzhalter 3">
            <a:extLst>
              <a:ext uri="{FF2B5EF4-FFF2-40B4-BE49-F238E27FC236}">
                <a16:creationId xmlns="" xmlns:a16="http://schemas.microsoft.com/office/drawing/2014/main" id="{01D3388C-9B04-4C38-89F8-B812D64BB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1" name="Datumsplatzhalter 4">
            <a:extLst>
              <a:ext uri="{FF2B5EF4-FFF2-40B4-BE49-F238E27FC236}">
                <a16:creationId xmlns="" xmlns:a16="http://schemas.microsoft.com/office/drawing/2014/main" id="{7DA33FC1-C68C-4205-BE41-7C0FBFF0D657}"/>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62220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_Text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1524000"/>
            <a:ext cx="12192000" cy="4572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8" name="Textplatzhalter 9">
            <a:extLst>
              <a:ext uri="{FF2B5EF4-FFF2-40B4-BE49-F238E27FC236}">
                <a16:creationId xmlns="" xmlns:a16="http://schemas.microsoft.com/office/drawing/2014/main" id="{AD9ACAA2-D23F-4E03-A97C-B85D4FEB93E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F9C934DD-9BA9-4ACD-BF17-69D9FEC066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 xmlns:a16="http://schemas.microsoft.com/office/drawing/2014/main" id="{A621A0A2-416F-4016-A020-179B3ED6DB91}"/>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2" name="Titel 1">
            <a:extLst>
              <a:ext uri="{FF2B5EF4-FFF2-40B4-BE49-F238E27FC236}">
                <a16:creationId xmlns="" xmlns:a16="http://schemas.microsoft.com/office/drawing/2014/main" id="{2A09F5B6-C5FD-46DA-BBE6-00800941D74F}"/>
              </a:ext>
            </a:extLst>
          </p:cNvPr>
          <p:cNvSpPr>
            <a:spLocks noGrp="1"/>
          </p:cNvSpPr>
          <p:nvPr>
            <p:ph type="title"/>
          </p:nvPr>
        </p:nvSpPr>
        <p:spPr/>
        <p:txBody>
          <a:bodyPr/>
          <a:lstStyle>
            <a:lvl1pPr>
              <a:defRPr>
                <a:solidFill>
                  <a:schemeClr val="tx2"/>
                </a:solidFill>
              </a:defRPr>
            </a:lvl1pPr>
          </a:lstStyle>
          <a:p>
            <a:r>
              <a:rPr lang="de-DE" dirty="0"/>
              <a:t>Mastertitelformat bearbeiten</a:t>
            </a:r>
          </a:p>
        </p:txBody>
      </p:sp>
      <p:sp>
        <p:nvSpPr>
          <p:cNvPr id="14" name="Fußzeilenplatzhalter 3">
            <a:extLst>
              <a:ext uri="{FF2B5EF4-FFF2-40B4-BE49-F238E27FC236}">
                <a16:creationId xmlns="" xmlns:a16="http://schemas.microsoft.com/office/drawing/2014/main" id="{D5F67BDF-4904-4F3B-B532-8453AEE10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3" name="Datumsplatzhalter 4">
            <a:extLst>
              <a:ext uri="{FF2B5EF4-FFF2-40B4-BE49-F238E27FC236}">
                <a16:creationId xmlns="" xmlns:a16="http://schemas.microsoft.com/office/drawing/2014/main" id="{8C0B2D20-A001-413D-81BF-0F37D5F8C122}"/>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968742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_Textfolie">
    <p:spTree>
      <p:nvGrpSpPr>
        <p:cNvPr id="1" name=""/>
        <p:cNvGrpSpPr/>
        <p:nvPr/>
      </p:nvGrpSpPr>
      <p:grpSpPr>
        <a:xfrm>
          <a:off x="0" y="0"/>
          <a:ext cx="0" cy="0"/>
          <a:chOff x="0" y="0"/>
          <a:chExt cx="0" cy="0"/>
        </a:xfrm>
      </p:grpSpPr>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0" name="Textplatzhalter 9">
            <a:extLst>
              <a:ext uri="{FF2B5EF4-FFF2-40B4-BE49-F238E27FC236}">
                <a16:creationId xmlns=""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63480EA8-7DA9-44C6-B404-8EC76F41DA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2" name="Titel 1">
            <a:extLst>
              <a:ext uri="{FF2B5EF4-FFF2-40B4-BE49-F238E27FC236}">
                <a16:creationId xmlns="" xmlns:a16="http://schemas.microsoft.com/office/drawing/2014/main" id="{1B8B9B5D-BEC6-46E2-BC5B-0B022643FCE0}"/>
              </a:ext>
            </a:extLst>
          </p:cNvPr>
          <p:cNvSpPr>
            <a:spLocks noGrp="1"/>
          </p:cNvSpPr>
          <p:nvPr>
            <p:ph type="title"/>
          </p:nvPr>
        </p:nvSpPr>
        <p:spPr/>
        <p:txBody>
          <a:bodyPr/>
          <a:lstStyle>
            <a:lvl1pPr>
              <a:defRPr>
                <a:solidFill>
                  <a:schemeClr val="tx2"/>
                </a:solidFill>
              </a:defRPr>
            </a:lvl1pPr>
          </a:lstStyle>
          <a:p>
            <a:r>
              <a:rPr lang="de-DE" dirty="0"/>
              <a:t>Mastertitelformat bearbeiten</a:t>
            </a:r>
          </a:p>
        </p:txBody>
      </p:sp>
      <p:sp>
        <p:nvSpPr>
          <p:cNvPr id="11" name="Fußzeilenplatzhalter 3">
            <a:extLst>
              <a:ext uri="{FF2B5EF4-FFF2-40B4-BE49-F238E27FC236}">
                <a16:creationId xmlns="" xmlns:a16="http://schemas.microsoft.com/office/drawing/2014/main" id="{345819C1-9F86-47B5-BB00-11B4F8738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4" name="Datumsplatzhalter 4">
            <a:extLst>
              <a:ext uri="{FF2B5EF4-FFF2-40B4-BE49-F238E27FC236}">
                <a16:creationId xmlns="" xmlns:a16="http://schemas.microsoft.com/office/drawing/2014/main" id="{661A7FF3-76D5-4089-A622-F66A43A76DFC}"/>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227092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_Textfolie">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1524000"/>
            <a:ext cx="12192000" cy="45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0" name="Textplatzhalter 9">
            <a:extLst>
              <a:ext uri="{FF2B5EF4-FFF2-40B4-BE49-F238E27FC236}">
                <a16:creationId xmlns="" xmlns:a16="http://schemas.microsoft.com/office/drawing/2014/main" id="{CF53131A-7C4C-44AA-9B47-57EDBD8A78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63480EA8-7DA9-44C6-B404-8EC76F41DA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3BFF4653-D8FA-4D39-A73F-2819F93265D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2" name="Titel 1">
            <a:extLst>
              <a:ext uri="{FF2B5EF4-FFF2-40B4-BE49-F238E27FC236}">
                <a16:creationId xmlns="" xmlns:a16="http://schemas.microsoft.com/office/drawing/2014/main" id="{CA4D8116-E896-4100-9227-A47177218674}"/>
              </a:ext>
            </a:extLst>
          </p:cNvPr>
          <p:cNvSpPr>
            <a:spLocks noGrp="1"/>
          </p:cNvSpPr>
          <p:nvPr>
            <p:ph type="title"/>
          </p:nvPr>
        </p:nvSpPr>
        <p:spPr/>
        <p:txBody>
          <a:bodyPr/>
          <a:lstStyle>
            <a:lvl1pPr>
              <a:defRPr>
                <a:solidFill>
                  <a:schemeClr val="tx2"/>
                </a:solidFill>
              </a:defRPr>
            </a:lvl1pPr>
          </a:lstStyle>
          <a:p>
            <a:r>
              <a:rPr lang="de-DE" dirty="0"/>
              <a:t>Mastertitelformat bearbeiten</a:t>
            </a:r>
          </a:p>
        </p:txBody>
      </p:sp>
      <p:sp>
        <p:nvSpPr>
          <p:cNvPr id="11" name="Fußzeilenplatzhalter 3">
            <a:extLst>
              <a:ext uri="{FF2B5EF4-FFF2-40B4-BE49-F238E27FC236}">
                <a16:creationId xmlns="" xmlns:a16="http://schemas.microsoft.com/office/drawing/2014/main" id="{FFE8C758-3BF2-4209-85D2-AE4C8433D7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4" name="Datumsplatzhalter 4">
            <a:extLst>
              <a:ext uri="{FF2B5EF4-FFF2-40B4-BE49-F238E27FC236}">
                <a16:creationId xmlns="" xmlns:a16="http://schemas.microsoft.com/office/drawing/2014/main" id="{1EA3AB72-8A09-4D02-B84A-220027E87ABC}"/>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469856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_Text-/ Bildfolie">
    <p:spTree>
      <p:nvGrpSpPr>
        <p:cNvPr id="1" name=""/>
        <p:cNvGrpSpPr/>
        <p:nvPr/>
      </p:nvGrpSpPr>
      <p:grpSpPr>
        <a:xfrm>
          <a:off x="0" y="0"/>
          <a:ext cx="0" cy="0"/>
          <a:chOff x="0" y="0"/>
          <a:chExt cx="0" cy="0"/>
        </a:xfrm>
      </p:grpSpPr>
      <p:sp>
        <p:nvSpPr>
          <p:cNvPr id="10" name="Bildplatzhalter 4">
            <a:extLst>
              <a:ext uri="{FF2B5EF4-FFF2-40B4-BE49-F238E27FC236}">
                <a16:creationId xmlns="" xmlns:a16="http://schemas.microsoft.com/office/drawing/2014/main" id="{1F6AA92C-44AB-42CC-BBEC-9D0DE5039364}"/>
              </a:ext>
            </a:extLst>
          </p:cNvPr>
          <p:cNvSpPr>
            <a:spLocks noGrp="1"/>
          </p:cNvSpPr>
          <p:nvPr>
            <p:ph type="pic" sz="quarter" idx="16"/>
          </p:nvPr>
        </p:nvSpPr>
        <p:spPr>
          <a:xfrm>
            <a:off x="1" y="0"/>
            <a:ext cx="12192000" cy="6096000"/>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7" name="Textplatzhalter 20">
            <a:extLst>
              <a:ext uri="{FF2B5EF4-FFF2-40B4-BE49-F238E27FC236}">
                <a16:creationId xmlns="" xmlns:a16="http://schemas.microsoft.com/office/drawing/2014/main" id="{2B2367C0-1AEF-4135-8057-FD1D58C8E744}"/>
              </a:ext>
            </a:extLst>
          </p:cNvPr>
          <p:cNvSpPr>
            <a:spLocks noGrp="1"/>
          </p:cNvSpPr>
          <p:nvPr>
            <p:ph type="body" sz="quarter" idx="13" hasCustomPrompt="1"/>
          </p:nvPr>
        </p:nvSpPr>
        <p:spPr>
          <a:xfrm>
            <a:off x="0" y="267415"/>
            <a:ext cx="3404212" cy="4945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Bildbeschriftung einer Bilderfolie</a:t>
            </a:r>
          </a:p>
        </p:txBody>
      </p:sp>
      <p:sp>
        <p:nvSpPr>
          <p:cNvPr id="6" name="Textplatzhalter 9">
            <a:extLst>
              <a:ext uri="{FF2B5EF4-FFF2-40B4-BE49-F238E27FC236}">
                <a16:creationId xmlns="" xmlns:a16="http://schemas.microsoft.com/office/drawing/2014/main" id="{BF5369CD-966F-4C99-B33C-F1FF18BBE72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9" name="Grafik 8">
            <a:extLst>
              <a:ext uri="{FF2B5EF4-FFF2-40B4-BE49-F238E27FC236}">
                <a16:creationId xmlns="" xmlns:a16="http://schemas.microsoft.com/office/drawing/2014/main" id="{5FEF8E17-D11A-4DCE-9C36-B9F344D2AB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Slide Number Placeholder 5">
            <a:extLst>
              <a:ext uri="{FF2B5EF4-FFF2-40B4-BE49-F238E27FC236}">
                <a16:creationId xmlns="" xmlns:a16="http://schemas.microsoft.com/office/drawing/2014/main" id="{C773BBFF-195F-412C-ADB7-CCB444A07D2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8" name="Fußzeilenplatzhalter 3">
            <a:extLst>
              <a:ext uri="{FF2B5EF4-FFF2-40B4-BE49-F238E27FC236}">
                <a16:creationId xmlns="" xmlns:a16="http://schemas.microsoft.com/office/drawing/2014/main" id="{4A1E77FA-5C36-4217-B81D-15C3B4972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2" name="Datumsplatzhalter 4">
            <a:extLst>
              <a:ext uri="{FF2B5EF4-FFF2-40B4-BE49-F238E27FC236}">
                <a16:creationId xmlns="" xmlns:a16="http://schemas.microsoft.com/office/drawing/2014/main" id="{061509E0-54E8-4129-9812-263C012DCA9D}"/>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623096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_Text-/ Bild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endParaRPr lang="de-DE" dirty="0"/>
          </a:p>
        </p:txBody>
      </p:sp>
      <p:sp>
        <p:nvSpPr>
          <p:cNvPr id="10" name="Textplatzhalter 9">
            <a:extLst>
              <a:ext uri="{FF2B5EF4-FFF2-40B4-BE49-F238E27FC236}">
                <a16:creationId xmlns="" xmlns:a16="http://schemas.microsoft.com/office/drawing/2014/main" id="{D50C9E12-04B8-4347-8BFC-170C4F9C1848}"/>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80DF0B66-0964-496C-A0EA-AF0F8F5EBC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FC35E8B0-3054-4837-B64E-060C4750EBB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4" name="Fußzeilenplatzhalter 3">
            <a:extLst>
              <a:ext uri="{FF2B5EF4-FFF2-40B4-BE49-F238E27FC236}">
                <a16:creationId xmlns="" xmlns:a16="http://schemas.microsoft.com/office/drawing/2014/main" id="{41E47A71-CD9F-41A6-BA19-2DD2447A4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1" name="Datumsplatzhalter 4">
            <a:extLst>
              <a:ext uri="{FF2B5EF4-FFF2-40B4-BE49-F238E27FC236}">
                <a16:creationId xmlns="" xmlns:a16="http://schemas.microsoft.com/office/drawing/2014/main" id="{E862B214-E649-454A-A47E-960D1B6AF27F}"/>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005555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_Text-/ Bild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7" name="Textplatzhalter 4">
            <a:extLst>
              <a:ext uri="{FF2B5EF4-FFF2-40B4-BE49-F238E27FC236}">
                <a16:creationId xmlns=""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9" name="Bildplatzhalter 4">
            <a:extLst>
              <a:ext uri="{FF2B5EF4-FFF2-40B4-BE49-F238E27FC236}">
                <a16:creationId xmlns="" xmlns:a16="http://schemas.microsoft.com/office/drawing/2014/main" id="{173ED96D-479E-4FE9-BF97-17236252FAC3}"/>
              </a:ext>
            </a:extLst>
          </p:cNvPr>
          <p:cNvSpPr>
            <a:spLocks noGrp="1"/>
          </p:cNvSpPr>
          <p:nvPr>
            <p:ph type="pic" sz="quarter" idx="16"/>
          </p:nvPr>
        </p:nvSpPr>
        <p:spPr>
          <a:xfrm>
            <a:off x="-1" y="0"/>
            <a:ext cx="5905499" cy="609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endParaRPr lang="de-DE" dirty="0"/>
          </a:p>
        </p:txBody>
      </p:sp>
      <p:sp>
        <p:nvSpPr>
          <p:cNvPr id="10" name="Textplatzhalter 9">
            <a:extLst>
              <a:ext uri="{FF2B5EF4-FFF2-40B4-BE49-F238E27FC236}">
                <a16:creationId xmlns="" xmlns:a16="http://schemas.microsoft.com/office/drawing/2014/main" id="{BEC9B845-4013-4719-9DA7-17BA85EFCD4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AF423406-31DE-42CA-AC50-4226F99B7D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8C815401-8BB8-4674-AE74-FC6A890E95BF}"/>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1" name="Fußzeilenplatzhalter 3">
            <a:extLst>
              <a:ext uri="{FF2B5EF4-FFF2-40B4-BE49-F238E27FC236}">
                <a16:creationId xmlns="" xmlns:a16="http://schemas.microsoft.com/office/drawing/2014/main" id="{5B0CF818-5A3E-4996-829A-4845F9B66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4" name="Datumsplatzhalter 4">
            <a:extLst>
              <a:ext uri="{FF2B5EF4-FFF2-40B4-BE49-F238E27FC236}">
                <a16:creationId xmlns="" xmlns:a16="http://schemas.microsoft.com/office/drawing/2014/main" id="{F5B558AC-88D0-497C-AD4F-C986AA9F5A94}"/>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542593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A_Text-/ Media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 xmlns:a16="http://schemas.microsoft.com/office/drawing/2014/main" id="{BAA72B1C-AB5F-435E-A7FF-0C269900CBE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2" name="Grafik 11">
            <a:extLst>
              <a:ext uri="{FF2B5EF4-FFF2-40B4-BE49-F238E27FC236}">
                <a16:creationId xmlns="" xmlns:a16="http://schemas.microsoft.com/office/drawing/2014/main" id="{8B7C962E-DA3A-451F-922D-7EB894915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3" name="Slide Number Placeholder 5">
            <a:extLst>
              <a:ext uri="{FF2B5EF4-FFF2-40B4-BE49-F238E27FC236}">
                <a16:creationId xmlns="" xmlns:a16="http://schemas.microsoft.com/office/drawing/2014/main" id="{18FDC9A0-837E-431A-B23D-A5C159016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1" name="Inhaltsplatzhalter 4">
            <a:extLst>
              <a:ext uri="{FF2B5EF4-FFF2-40B4-BE49-F238E27FC236}">
                <a16:creationId xmlns="" xmlns:a16="http://schemas.microsoft.com/office/drawing/2014/main" id="{5C1F938E-DC1A-407E-B2D4-9D26C05FF972}"/>
              </a:ext>
            </a:extLst>
          </p:cNvPr>
          <p:cNvSpPr>
            <a:spLocks noGrp="1"/>
          </p:cNvSpPr>
          <p:nvPr>
            <p:ph sz="quarter" idx="16" hasCustomPrompt="1"/>
          </p:nvPr>
        </p:nvSpPr>
        <p:spPr>
          <a:xfrm>
            <a:off x="6454589" y="398122"/>
            <a:ext cx="5329424" cy="5331039"/>
          </a:xfrm>
          <a:prstGeom prst="rect">
            <a:avLst/>
          </a:prstGeom>
        </p:spPr>
        <p:txBody>
          <a:bodyPr/>
          <a:lstStyle>
            <a:lvl1pPr marL="342900" indent="-342900">
              <a:buFont typeface="+mj-lt"/>
              <a:buAutoNum type="arabicPeriod"/>
              <a:defRPr sz="2400">
                <a:solidFill>
                  <a:schemeClr val="tx1"/>
                </a:solidFill>
              </a:defRPr>
            </a:lvl1pPr>
            <a:lvl2pPr marL="612000" indent="-144000">
              <a:lnSpc>
                <a:spcPts val="1000"/>
              </a:lnSpc>
              <a:buClr>
                <a:schemeClr val="tx2"/>
              </a:buClr>
              <a:buFont typeface="Calibri" panose="020F0502020204030204" pitchFamily="34" charset="0"/>
              <a:buChar char="&gt;"/>
              <a:defRPr>
                <a:solidFill>
                  <a:schemeClr val="tx1"/>
                </a:solidFill>
              </a:defRPr>
            </a:lvl2pPr>
            <a:lvl3pPr marL="1080000" indent="-144000">
              <a:lnSpc>
                <a:spcPct val="100000"/>
              </a:lnSpc>
              <a:spcBef>
                <a:spcPts val="0"/>
              </a:spcBef>
              <a:buClr>
                <a:schemeClr val="tx2"/>
              </a:buClr>
              <a:buFont typeface="Calibri" panose="020F0502020204030204" pitchFamily="34" charset="0"/>
              <a:buChar char="&gt;"/>
              <a:defRPr>
                <a:solidFill>
                  <a:schemeClr val="tx1"/>
                </a:solidFill>
              </a:defRPr>
            </a:lvl3pPr>
            <a:lvl4pPr marL="1612900" marR="0" indent="-174625" algn="l" defTabSz="914400" rtl="0" eaLnBrk="1" fontAlgn="auto" latinLnBrk="0" hangingPunct="1">
              <a:lnSpc>
                <a:spcPts val="1800"/>
              </a:lnSpc>
              <a:spcBef>
                <a:spcPts val="0"/>
              </a:spcBef>
              <a:spcAft>
                <a:spcPts val="0"/>
              </a:spcAft>
              <a:buClr>
                <a:schemeClr val="tx2"/>
              </a:buClr>
              <a:buSzTx/>
              <a:buFont typeface="Calibri" panose="020F0502020204030204" pitchFamily="34" charset="0"/>
              <a:buChar char="&gt;"/>
              <a:tabLst/>
              <a:defRPr>
                <a:solidFill>
                  <a:schemeClr val="tx1"/>
                </a:solidFill>
              </a:defRPr>
            </a:lvl4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a:p>
            <a:pPr lvl="3"/>
            <a:endParaRPr lang="de-DE" dirty="0"/>
          </a:p>
        </p:txBody>
      </p:sp>
      <p:sp>
        <p:nvSpPr>
          <p:cNvPr id="14" name="Fußzeilenplatzhalter 3">
            <a:extLst>
              <a:ext uri="{FF2B5EF4-FFF2-40B4-BE49-F238E27FC236}">
                <a16:creationId xmlns="" xmlns:a16="http://schemas.microsoft.com/office/drawing/2014/main" id="{E39A43DA-C3D9-4ACF-AC78-975408E86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5" name="Datumsplatzhalter 4">
            <a:extLst>
              <a:ext uri="{FF2B5EF4-FFF2-40B4-BE49-F238E27FC236}">
                <a16:creationId xmlns="" xmlns:a16="http://schemas.microsoft.com/office/drawing/2014/main" id="{FE5DA0EB-9B53-498F-A6E2-0B7CF05DBFCD}"/>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086892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D_Titelfolie_Uni">
    <p:spTree>
      <p:nvGrpSpPr>
        <p:cNvPr id="1" name=""/>
        <p:cNvGrpSpPr/>
        <p:nvPr/>
      </p:nvGrpSpPr>
      <p:grpSpPr>
        <a:xfrm>
          <a:off x="0" y="0"/>
          <a:ext cx="0" cy="0"/>
          <a:chOff x="0" y="0"/>
          <a:chExt cx="0" cy="0"/>
        </a:xfrm>
      </p:grpSpPr>
      <p:sp>
        <p:nvSpPr>
          <p:cNvPr id="8" name="Bildplatzhalter 4">
            <a:extLst>
              <a:ext uri="{FF2B5EF4-FFF2-40B4-BE49-F238E27FC236}">
                <a16:creationId xmlns=""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7" name="Textplatzhalter 20">
            <a:extLst>
              <a:ext uri="{FF2B5EF4-FFF2-40B4-BE49-F238E27FC236}">
                <a16:creationId xmlns=""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9" name="Grafik 8">
            <a:extLst>
              <a:ext uri="{FF2B5EF4-FFF2-40B4-BE49-F238E27FC236}">
                <a16:creationId xmlns="" xmlns:a16="http://schemas.microsoft.com/office/drawing/2014/main" id="{A870A87D-0B2C-4ECA-93B9-3DBD0DFE9C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1" name="Grafik 10">
            <a:extLst>
              <a:ext uri="{FF2B5EF4-FFF2-40B4-BE49-F238E27FC236}">
                <a16:creationId xmlns="" xmlns:a16="http://schemas.microsoft.com/office/drawing/2014/main" id="{914C86BA-75E4-4A18-8150-995C31821F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2" name="Textfeld 11">
            <a:extLst>
              <a:ext uri="{FF2B5EF4-FFF2-40B4-BE49-F238E27FC236}">
                <a16:creationId xmlns="" xmlns:a16="http://schemas.microsoft.com/office/drawing/2014/main" id="{B5FB7B24-F356-4967-9792-FF48F15ACE9E}"/>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Textplatzhalter 2">
            <a:extLst>
              <a:ext uri="{FF2B5EF4-FFF2-40B4-BE49-F238E27FC236}">
                <a16:creationId xmlns="" xmlns:a16="http://schemas.microsoft.com/office/drawing/2014/main" id="{AF0E89F1-2589-49B9-84BE-CF3A0BC471B3}"/>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0" name="Datumsplatzhalter 4">
            <a:extLst>
              <a:ext uri="{FF2B5EF4-FFF2-40B4-BE49-F238E27FC236}">
                <a16:creationId xmlns="" xmlns:a16="http://schemas.microsoft.com/office/drawing/2014/main" id="{59931F10-7E59-44A8-8591-28CABE5012C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1EE34999-4C56-434F-9D0C-E054B0DD80A1}" type="datetime1">
              <a:rPr lang="de-DE" smtClean="0"/>
              <a:t>22.07.2020</a:t>
            </a:fld>
            <a:endParaRPr lang="de-DE" dirty="0"/>
          </a:p>
        </p:txBody>
      </p:sp>
      <p:sp>
        <p:nvSpPr>
          <p:cNvPr id="14" name="Slide Number Placeholder 5">
            <a:extLst>
              <a:ext uri="{FF2B5EF4-FFF2-40B4-BE49-F238E27FC236}">
                <a16:creationId xmlns="" xmlns:a16="http://schemas.microsoft.com/office/drawing/2014/main" id="{2466E608-3B06-4E37-B3BA-E55E9AF0F222}"/>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1DC50380-14BE-4D73-BD48-B6A0B6E25815}"/>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159989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B_Text-/ Media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7" name="Textplatzhalter 4">
            <a:extLst>
              <a:ext uri="{FF2B5EF4-FFF2-40B4-BE49-F238E27FC236}">
                <a16:creationId xmlns=""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10" name="Textplatzhalter 9">
            <a:extLst>
              <a:ext uri="{FF2B5EF4-FFF2-40B4-BE49-F238E27FC236}">
                <a16:creationId xmlns="" xmlns:a16="http://schemas.microsoft.com/office/drawing/2014/main" id="{1A685B60-350D-431C-A3DD-F4E9B029D55F}"/>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3" name="Grafik 12">
            <a:extLst>
              <a:ext uri="{FF2B5EF4-FFF2-40B4-BE49-F238E27FC236}">
                <a16:creationId xmlns="" xmlns:a16="http://schemas.microsoft.com/office/drawing/2014/main" id="{996885AE-C084-4272-AF18-4417A2778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4" name="Slide Number Placeholder 5">
            <a:extLst>
              <a:ext uri="{FF2B5EF4-FFF2-40B4-BE49-F238E27FC236}">
                <a16:creationId xmlns="" xmlns:a16="http://schemas.microsoft.com/office/drawing/2014/main" id="{DA157F9F-F0A8-4370-8F80-A6EB2C538C5E}"/>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5" name="Inhaltsplatzhalter 4">
            <a:extLst>
              <a:ext uri="{FF2B5EF4-FFF2-40B4-BE49-F238E27FC236}">
                <a16:creationId xmlns="" xmlns:a16="http://schemas.microsoft.com/office/drawing/2014/main" id="{7BCCF730-AABB-40F8-9074-A15CDCDB3C73}"/>
              </a:ext>
            </a:extLst>
          </p:cNvPr>
          <p:cNvSpPr>
            <a:spLocks noGrp="1"/>
          </p:cNvSpPr>
          <p:nvPr>
            <p:ph sz="quarter" idx="17" hasCustomPrompt="1"/>
          </p:nvPr>
        </p:nvSpPr>
        <p:spPr>
          <a:xfrm>
            <a:off x="395917" y="398122"/>
            <a:ext cx="5329424" cy="5331039"/>
          </a:xfrm>
          <a:prstGeom prst="rect">
            <a:avLst/>
          </a:prstGeom>
        </p:spPr>
        <p:txBody>
          <a:bodyPr/>
          <a:lstStyle>
            <a:lvl1pPr marL="342900" indent="-342900">
              <a:buFont typeface="+mj-lt"/>
              <a:buAutoNum type="arabicPeriod"/>
              <a:defRPr sz="2400">
                <a:solidFill>
                  <a:schemeClr val="tx1"/>
                </a:solidFill>
              </a:defRPr>
            </a:lvl1pPr>
            <a:lvl2pPr marL="612000" indent="-144000">
              <a:lnSpc>
                <a:spcPts val="1000"/>
              </a:lnSpc>
              <a:buClr>
                <a:schemeClr val="tx2"/>
              </a:buClr>
              <a:buFont typeface="Calibri" panose="020F0502020204030204" pitchFamily="34" charset="0"/>
              <a:buChar char="&gt;"/>
              <a:defRPr>
                <a:solidFill>
                  <a:schemeClr val="tx1"/>
                </a:solidFill>
              </a:defRPr>
            </a:lvl2pPr>
            <a:lvl3pPr marL="1080000" indent="-144000">
              <a:lnSpc>
                <a:spcPct val="100000"/>
              </a:lnSpc>
              <a:spcBef>
                <a:spcPts val="0"/>
              </a:spcBef>
              <a:buClr>
                <a:schemeClr val="tx2"/>
              </a:buClr>
              <a:buFont typeface="Calibri" panose="020F0502020204030204" pitchFamily="34" charset="0"/>
              <a:buChar char="&gt;"/>
              <a:defRPr>
                <a:solidFill>
                  <a:schemeClr val="tx1"/>
                </a:solidFill>
              </a:defRPr>
            </a:lvl3pPr>
            <a:lvl4pPr marL="1612900" marR="0" indent="-174625" algn="l" defTabSz="914400" rtl="0" eaLnBrk="1" fontAlgn="auto" latinLnBrk="0" hangingPunct="1">
              <a:lnSpc>
                <a:spcPts val="1800"/>
              </a:lnSpc>
              <a:spcBef>
                <a:spcPts val="0"/>
              </a:spcBef>
              <a:spcAft>
                <a:spcPts val="0"/>
              </a:spcAft>
              <a:buClr>
                <a:schemeClr val="tx2"/>
              </a:buClr>
              <a:buSzTx/>
              <a:buFont typeface="Calibri" panose="020F0502020204030204" pitchFamily="34" charset="0"/>
              <a:buChar char="&gt;"/>
              <a:tabLst/>
              <a:defRPr>
                <a:solidFill>
                  <a:schemeClr val="tx1"/>
                </a:solidFill>
              </a:defRPr>
            </a:lvl4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a:p>
            <a:pPr lvl="3"/>
            <a:endParaRPr lang="de-DE" dirty="0"/>
          </a:p>
        </p:txBody>
      </p:sp>
      <p:sp>
        <p:nvSpPr>
          <p:cNvPr id="11" name="Fußzeilenplatzhalter 3">
            <a:extLst>
              <a:ext uri="{FF2B5EF4-FFF2-40B4-BE49-F238E27FC236}">
                <a16:creationId xmlns="" xmlns:a16="http://schemas.microsoft.com/office/drawing/2014/main" id="{EAE38565-8B34-4F2F-8557-25B4D2D09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a:t>Fußzeile</a:t>
            </a:r>
            <a:endParaRPr lang="de-DE" dirty="0"/>
          </a:p>
        </p:txBody>
      </p:sp>
      <p:sp>
        <p:nvSpPr>
          <p:cNvPr id="12" name="Datumsplatzhalter 4">
            <a:extLst>
              <a:ext uri="{FF2B5EF4-FFF2-40B4-BE49-F238E27FC236}">
                <a16:creationId xmlns="" xmlns:a16="http://schemas.microsoft.com/office/drawing/2014/main" id="{31A0DA2E-AAE3-4ED6-BA41-88BFF4472761}"/>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828533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A_Kapiteltrenner">
    <p:spTree>
      <p:nvGrpSpPr>
        <p:cNvPr id="1" name=""/>
        <p:cNvGrpSpPr/>
        <p:nvPr/>
      </p:nvGrpSpPr>
      <p:grpSpPr>
        <a:xfrm>
          <a:off x="0" y="0"/>
          <a:ext cx="0" cy="0"/>
          <a:chOff x="0" y="0"/>
          <a:chExt cx="0" cy="0"/>
        </a:xfrm>
      </p:grpSpPr>
      <p:sp>
        <p:nvSpPr>
          <p:cNvPr id="13" name="Textplatzhalter 9">
            <a:extLst>
              <a:ext uri="{FF2B5EF4-FFF2-40B4-BE49-F238E27FC236}">
                <a16:creationId xmlns="" xmlns:a16="http://schemas.microsoft.com/office/drawing/2014/main" id="{34433B3D-BE54-4C7C-9636-5F44B669EC6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7" name="Grafik 6">
            <a:extLst>
              <a:ext uri="{FF2B5EF4-FFF2-40B4-BE49-F238E27FC236}">
                <a16:creationId xmlns="" xmlns:a16="http://schemas.microsoft.com/office/drawing/2014/main" id="{34CCB33C-D395-4996-ADAB-DF8106DED7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8" name="Slide Number Placeholder 5">
            <a:extLst>
              <a:ext uri="{FF2B5EF4-FFF2-40B4-BE49-F238E27FC236}">
                <a16:creationId xmlns="" xmlns:a16="http://schemas.microsoft.com/office/drawing/2014/main" id="{22C60430-D896-4881-90EC-55F19F011E4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9" name="Textplatzhalter 20">
            <a:extLst>
              <a:ext uri="{FF2B5EF4-FFF2-40B4-BE49-F238E27FC236}">
                <a16:creationId xmlns="" xmlns:a16="http://schemas.microsoft.com/office/drawing/2014/main" id="{E85E29A6-CCA1-42C1-BA72-BB4547217D1A}"/>
              </a:ext>
            </a:extLst>
          </p:cNvPr>
          <p:cNvSpPr>
            <a:spLocks noGrp="1"/>
          </p:cNvSpPr>
          <p:nvPr>
            <p:ph type="body" sz="quarter" idx="18" hasCustomPrompt="1"/>
          </p:nvPr>
        </p:nvSpPr>
        <p:spPr>
          <a:xfrm>
            <a:off x="0" y="890926"/>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0" name="Textplatzhalter 20">
            <a:extLst>
              <a:ext uri="{FF2B5EF4-FFF2-40B4-BE49-F238E27FC236}">
                <a16:creationId xmlns="" xmlns:a16="http://schemas.microsoft.com/office/drawing/2014/main" id="{6161856D-60E4-4D28-81C6-DF4CC967261F}"/>
              </a:ext>
            </a:extLst>
          </p:cNvPr>
          <p:cNvSpPr>
            <a:spLocks noGrp="1"/>
          </p:cNvSpPr>
          <p:nvPr>
            <p:ph type="body" sz="quarter" idx="20" hasCustomPrompt="1"/>
          </p:nvPr>
        </p:nvSpPr>
        <p:spPr>
          <a:xfrm>
            <a:off x="-1" y="4192974"/>
            <a:ext cx="4422304" cy="721700"/>
          </a:xfrm>
          <a:prstGeom prst="rect">
            <a:avLst/>
          </a:prstGeom>
          <a:solidFill>
            <a:schemeClr val="tx2"/>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48 </a:t>
            </a:r>
            <a:r>
              <a:rPr lang="de-DE" dirty="0" err="1"/>
              <a:t>pt</a:t>
            </a:r>
            <a:endParaRPr lang="de-DE" dirty="0"/>
          </a:p>
        </p:txBody>
      </p:sp>
      <p:sp>
        <p:nvSpPr>
          <p:cNvPr id="11" name="Datumsplatzhalter 4">
            <a:extLst>
              <a:ext uri="{FF2B5EF4-FFF2-40B4-BE49-F238E27FC236}">
                <a16:creationId xmlns="" xmlns:a16="http://schemas.microsoft.com/office/drawing/2014/main" id="{2ABF3CD3-B4C6-4E62-9446-36FCB359BEB5}"/>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2" name="Fußzeilenplatzhalter 3">
            <a:extLst>
              <a:ext uri="{FF2B5EF4-FFF2-40B4-BE49-F238E27FC236}">
                <a16:creationId xmlns="" xmlns:a16="http://schemas.microsoft.com/office/drawing/2014/main" id="{105616A1-DA68-444F-BD40-10E653D2F4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dirty="0"/>
              <a:t>Fußzeile</a:t>
            </a:r>
          </a:p>
        </p:txBody>
      </p:sp>
    </p:spTree>
    <p:extLst>
      <p:ext uri="{BB962C8B-B14F-4D97-AF65-F5344CB8AC3E}">
        <p14:creationId xmlns:p14="http://schemas.microsoft.com/office/powerpoint/2010/main" val="481086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B_Kapiteltrenner">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13" name="Textplatzhalter 9">
            <a:extLst>
              <a:ext uri="{FF2B5EF4-FFF2-40B4-BE49-F238E27FC236}">
                <a16:creationId xmlns="" xmlns:a16="http://schemas.microsoft.com/office/drawing/2014/main" id="{15493618-76B5-4550-B0AD-33D23BF0C6A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pic>
        <p:nvPicPr>
          <p:cNvPr id="8" name="Grafik 7">
            <a:extLst>
              <a:ext uri="{FF2B5EF4-FFF2-40B4-BE49-F238E27FC236}">
                <a16:creationId xmlns="" xmlns:a16="http://schemas.microsoft.com/office/drawing/2014/main" id="{2332AC31-532F-40E4-A5E4-49D3E3C3EB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 xmlns:a16="http://schemas.microsoft.com/office/drawing/2014/main" id="{2C4C2BAC-EB86-4670-A8A5-5D648E398ED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‹Nr.›</a:t>
            </a:fld>
            <a:endParaRPr lang="en-US" dirty="0"/>
          </a:p>
        </p:txBody>
      </p:sp>
      <p:sp>
        <p:nvSpPr>
          <p:cNvPr id="10" name="Textplatzhalter 20">
            <a:extLst>
              <a:ext uri="{FF2B5EF4-FFF2-40B4-BE49-F238E27FC236}">
                <a16:creationId xmlns="" xmlns:a16="http://schemas.microsoft.com/office/drawing/2014/main" id="{00FE83CA-69D1-43B7-BE0C-83D6E1B2B4B2}"/>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1" name="Datumsplatzhalter 4">
            <a:extLst>
              <a:ext uri="{FF2B5EF4-FFF2-40B4-BE49-F238E27FC236}">
                <a16:creationId xmlns="" xmlns:a16="http://schemas.microsoft.com/office/drawing/2014/main" id="{FE5E0DD4-B89D-4E28-B542-7028E63EDE1A}"/>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2" name="Fußzeilenplatzhalter 3">
            <a:extLst>
              <a:ext uri="{FF2B5EF4-FFF2-40B4-BE49-F238E27FC236}">
                <a16:creationId xmlns="" xmlns:a16="http://schemas.microsoft.com/office/drawing/2014/main" id="{AAE65EED-4ECC-4069-9685-2F2C63A8A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e-DE" dirty="0"/>
              <a:t>Fußzeile</a:t>
            </a:r>
          </a:p>
        </p:txBody>
      </p:sp>
    </p:spTree>
    <p:extLst>
      <p:ext uri="{BB962C8B-B14F-4D97-AF65-F5344CB8AC3E}">
        <p14:creationId xmlns:p14="http://schemas.microsoft.com/office/powerpoint/2010/main" val="249510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_Kapiteltrenner">
    <p:spTree>
      <p:nvGrpSpPr>
        <p:cNvPr id="1" name=""/>
        <p:cNvGrpSpPr/>
        <p:nvPr/>
      </p:nvGrpSpPr>
      <p:grpSpPr>
        <a:xfrm>
          <a:off x="0" y="0"/>
          <a:ext cx="0" cy="0"/>
          <a:chOff x="0" y="0"/>
          <a:chExt cx="0" cy="0"/>
        </a:xfrm>
      </p:grpSpPr>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4" name="Textplatzhalter 9">
            <a:extLst>
              <a:ext uri="{FF2B5EF4-FFF2-40B4-BE49-F238E27FC236}">
                <a16:creationId xmlns="" xmlns:a16="http://schemas.microsoft.com/office/drawing/2014/main" id="{BD7A949F-15D7-4EEA-AB94-F22213C641E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9" name="Grafik 8">
            <a:extLst>
              <a:ext uri="{FF2B5EF4-FFF2-40B4-BE49-F238E27FC236}">
                <a16:creationId xmlns="" xmlns:a16="http://schemas.microsoft.com/office/drawing/2014/main" id="{F0308BB0-9753-45FA-9712-B1A0B0031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0" name="Slide Number Placeholder 5">
            <a:extLst>
              <a:ext uri="{FF2B5EF4-FFF2-40B4-BE49-F238E27FC236}">
                <a16:creationId xmlns="" xmlns:a16="http://schemas.microsoft.com/office/drawing/2014/main" id="{968DFC62-C7E4-411E-ACD4-8BB589E426E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tx2"/>
                </a:solidFill>
                <a:latin typeface="+mn-lt"/>
              </a:defRPr>
            </a:lvl1pPr>
          </a:lstStyle>
          <a:p>
            <a:fld id="{4FAB73BC-B049-4115-A692-8D63A059BFB8}" type="slidenum">
              <a:rPr lang="en-US" smtClean="0"/>
              <a:pPr/>
              <a:t>‹Nr.›</a:t>
            </a:fld>
            <a:endParaRPr lang="en-US" dirty="0"/>
          </a:p>
        </p:txBody>
      </p:sp>
      <p:sp>
        <p:nvSpPr>
          <p:cNvPr id="11" name="Textplatzhalter 20">
            <a:extLst>
              <a:ext uri="{FF2B5EF4-FFF2-40B4-BE49-F238E27FC236}">
                <a16:creationId xmlns="" xmlns:a16="http://schemas.microsoft.com/office/drawing/2014/main" id="{97303098-0CE6-4499-AC50-95874CD4F98C}"/>
              </a:ext>
            </a:extLst>
          </p:cNvPr>
          <p:cNvSpPr>
            <a:spLocks noGrp="1"/>
          </p:cNvSpPr>
          <p:nvPr>
            <p:ph type="body" sz="quarter" idx="17"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2" name="Datumsplatzhalter 4">
            <a:extLst>
              <a:ext uri="{FF2B5EF4-FFF2-40B4-BE49-F238E27FC236}">
                <a16:creationId xmlns="" xmlns:a16="http://schemas.microsoft.com/office/drawing/2014/main" id="{9B5F9AB5-8CE2-42A3-A4D7-F14C24682129}"/>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3" name="Fußzeilenplatzhalter 3">
            <a:extLst>
              <a:ext uri="{FF2B5EF4-FFF2-40B4-BE49-F238E27FC236}">
                <a16:creationId xmlns="" xmlns:a16="http://schemas.microsoft.com/office/drawing/2014/main" id="{0F9B4075-86CF-4E57-AB9E-AD941205D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r>
              <a:rPr lang="de-DE" dirty="0"/>
              <a:t>Fußzeile</a:t>
            </a:r>
          </a:p>
        </p:txBody>
      </p:sp>
    </p:spTree>
    <p:extLst>
      <p:ext uri="{BB962C8B-B14F-4D97-AF65-F5344CB8AC3E}">
        <p14:creationId xmlns:p14="http://schemas.microsoft.com/office/powerpoint/2010/main" val="2499487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A_Abschlussfolie">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E63752DF-635D-43A4-9100-BEA8CC8375B9}" type="datetime1">
              <a:rPr lang="de-DE" smtClean="0"/>
              <a:t>22.07.2020</a:t>
            </a:fld>
            <a:endParaRPr lang="de-DE" dirty="0"/>
          </a:p>
        </p:txBody>
      </p:sp>
      <p:sp>
        <p:nvSpPr>
          <p:cNvPr id="17" name="Textplatzhalter 2">
            <a:extLst>
              <a:ext uri="{FF2B5EF4-FFF2-40B4-BE49-F238E27FC236}">
                <a16:creationId xmlns=""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Textfeld 17">
            <a:extLst>
              <a:ext uri="{FF2B5EF4-FFF2-40B4-BE49-F238E27FC236}">
                <a16:creationId xmlns=""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1" name="Slide Number Placeholder 5">
            <a:extLst>
              <a:ext uri="{FF2B5EF4-FFF2-40B4-BE49-F238E27FC236}">
                <a16:creationId xmlns="" xmlns:a16="http://schemas.microsoft.com/office/drawing/2014/main" id="{BD665B51-D742-4ED7-9E15-4351F07AE1BA}"/>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2" name="Fußzeilenplatzhalter 3">
            <a:extLst>
              <a:ext uri="{FF2B5EF4-FFF2-40B4-BE49-F238E27FC236}">
                <a16:creationId xmlns="" xmlns:a16="http://schemas.microsoft.com/office/drawing/2014/main" id="{1DAACAE2-0F43-4173-9C88-D34E5BB1BB57}"/>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4" name="Textplatzhalter 20">
            <a:extLst>
              <a:ext uri="{FF2B5EF4-FFF2-40B4-BE49-F238E27FC236}">
                <a16:creationId xmlns="" xmlns:a16="http://schemas.microsoft.com/office/drawing/2014/main" id="{641DEAAC-2D52-4B4F-9B30-F0D13F510F8D}"/>
              </a:ext>
            </a:extLst>
          </p:cNvPr>
          <p:cNvSpPr>
            <a:spLocks noGrp="1"/>
          </p:cNvSpPr>
          <p:nvPr>
            <p:ph type="body" sz="quarter" idx="16" hasCustomPrompt="1"/>
          </p:nvPr>
        </p:nvSpPr>
        <p:spPr>
          <a:xfrm>
            <a:off x="0" y="2869950"/>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1444678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B_Abschlussfolie+Klinik">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 xmlns:a16="http://schemas.microsoft.com/office/drawing/2014/main" id="{17BD471E-9E0D-45D0-A628-324513DD874C}"/>
              </a:ext>
            </a:extLst>
          </p:cNvPr>
          <p:cNvSpPr>
            <a:spLocks noGrp="1"/>
          </p:cNvSpPr>
          <p:nvPr>
            <p:ph type="body" sz="quarter" idx="11" hasCustomPrompt="1"/>
          </p:nvPr>
        </p:nvSpPr>
        <p:spPr>
          <a:xfrm>
            <a:off x="0" y="772941"/>
            <a:ext cx="4146550" cy="878985"/>
          </a:xfrm>
          <a:prstGeom prst="rect">
            <a:avLst/>
          </a:prstGeom>
          <a:solidFill>
            <a:schemeClr val="tx2"/>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10" name="Textplatzhalter 22">
            <a:extLst>
              <a:ext uri="{FF2B5EF4-FFF2-40B4-BE49-F238E27FC236}">
                <a16:creationId xmlns="" xmlns:a16="http://schemas.microsoft.com/office/drawing/2014/main" id="{FF496063-7E74-47E9-845A-CB233795930B}"/>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Textfeld 14">
            <a:extLst>
              <a:ext uri="{FF2B5EF4-FFF2-40B4-BE49-F238E27FC236}">
                <a16:creationId xmlns="" xmlns:a16="http://schemas.microsoft.com/office/drawing/2014/main" id="{07A3EDFE-1A92-482A-AB6F-34EF1533E98C}"/>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7" name="Textplatzhalter 2">
            <a:extLst>
              <a:ext uri="{FF2B5EF4-FFF2-40B4-BE49-F238E27FC236}">
                <a16:creationId xmlns="" xmlns:a16="http://schemas.microsoft.com/office/drawing/2014/main" id="{02D77699-85FF-4D9D-992F-7181C41EB2D9}"/>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1" name="Datumsplatzhalter 4">
            <a:extLst>
              <a:ext uri="{FF2B5EF4-FFF2-40B4-BE49-F238E27FC236}">
                <a16:creationId xmlns="" xmlns:a16="http://schemas.microsoft.com/office/drawing/2014/main" id="{88D7C376-DA93-46E2-A0B3-1193C8937B01}"/>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1AE4DA51-35A6-4DAD-8A95-8D0D1F74E1EB}" type="datetime1">
              <a:rPr lang="de-DE" smtClean="0"/>
              <a:t>22.07.2020</a:t>
            </a:fld>
            <a:endParaRPr lang="de-DE" dirty="0"/>
          </a:p>
        </p:txBody>
      </p:sp>
      <p:sp>
        <p:nvSpPr>
          <p:cNvPr id="18" name="Slide Number Placeholder 5">
            <a:extLst>
              <a:ext uri="{FF2B5EF4-FFF2-40B4-BE49-F238E27FC236}">
                <a16:creationId xmlns="" xmlns:a16="http://schemas.microsoft.com/office/drawing/2014/main" id="{A1E46215-FB39-4C66-8D64-2E061358BBFD}"/>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9" name="Fußzeilenplatzhalter 3">
            <a:extLst>
              <a:ext uri="{FF2B5EF4-FFF2-40B4-BE49-F238E27FC236}">
                <a16:creationId xmlns="" xmlns:a16="http://schemas.microsoft.com/office/drawing/2014/main" id="{8B2F52F8-7823-4417-AA82-3E31B0EB7C26}"/>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4" name="Textplatzhalter 20">
            <a:extLst>
              <a:ext uri="{FF2B5EF4-FFF2-40B4-BE49-F238E27FC236}">
                <a16:creationId xmlns="" xmlns:a16="http://schemas.microsoft.com/office/drawing/2014/main" id="{47A32FAA-3970-469E-92B6-E20416895495}"/>
              </a:ext>
            </a:extLst>
          </p:cNvPr>
          <p:cNvSpPr>
            <a:spLocks noGrp="1"/>
          </p:cNvSpPr>
          <p:nvPr>
            <p:ph type="body" sz="quarter" idx="16" hasCustomPrompt="1"/>
          </p:nvPr>
        </p:nvSpPr>
        <p:spPr>
          <a:xfrm>
            <a:off x="0" y="2869950"/>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641755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_Abschlussfolie_Uni">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 xmlns:a16="http://schemas.microsoft.com/office/drawing/2014/main" id="{28F88D0D-1E5B-42F0-9B21-C8FCAB32AB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8" name="Grafik 7">
            <a:extLst>
              <a:ext uri="{FF2B5EF4-FFF2-40B4-BE49-F238E27FC236}">
                <a16:creationId xmlns="" xmlns:a16="http://schemas.microsoft.com/office/drawing/2014/main" id="{3E21FC74-EAF9-498E-93F3-1CC985B78E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9" name="Textfeld 8">
            <a:extLst>
              <a:ext uri="{FF2B5EF4-FFF2-40B4-BE49-F238E27FC236}">
                <a16:creationId xmlns="" xmlns:a16="http://schemas.microsoft.com/office/drawing/2014/main" id="{8C6F329D-8F15-4C3F-AB7B-D977A216B441}"/>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0" name="Textplatzhalter 2">
            <a:extLst>
              <a:ext uri="{FF2B5EF4-FFF2-40B4-BE49-F238E27FC236}">
                <a16:creationId xmlns="" xmlns:a16="http://schemas.microsoft.com/office/drawing/2014/main" id="{94A3BB7E-1986-4568-9B62-551B964BE05F}"/>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Datumsplatzhalter 4">
            <a:extLst>
              <a:ext uri="{FF2B5EF4-FFF2-40B4-BE49-F238E27FC236}">
                <a16:creationId xmlns="" xmlns:a16="http://schemas.microsoft.com/office/drawing/2014/main" id="{376981BA-59F8-40B6-8165-CB330DFDF882}"/>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4BE156A7-3CEC-46A2-817D-64AAE4C49861}" type="datetime1">
              <a:rPr lang="de-DE" smtClean="0"/>
              <a:t>22.07.2020</a:t>
            </a:fld>
            <a:endParaRPr lang="de-DE" dirty="0"/>
          </a:p>
        </p:txBody>
      </p:sp>
      <p:sp>
        <p:nvSpPr>
          <p:cNvPr id="13" name="Slide Number Placeholder 5">
            <a:extLst>
              <a:ext uri="{FF2B5EF4-FFF2-40B4-BE49-F238E27FC236}">
                <a16:creationId xmlns="" xmlns:a16="http://schemas.microsoft.com/office/drawing/2014/main" id="{17DBA110-0E6B-48B0-B91E-5B7DE0757A3B}"/>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4" name="Fußzeilenplatzhalter 3">
            <a:extLst>
              <a:ext uri="{FF2B5EF4-FFF2-40B4-BE49-F238E27FC236}">
                <a16:creationId xmlns="" xmlns:a16="http://schemas.microsoft.com/office/drawing/2014/main" id="{D1A07727-7D6B-4006-BDF3-61788FC12B88}"/>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5" name="Textplatzhalter 20">
            <a:extLst>
              <a:ext uri="{FF2B5EF4-FFF2-40B4-BE49-F238E27FC236}">
                <a16:creationId xmlns="" xmlns:a16="http://schemas.microsoft.com/office/drawing/2014/main" id="{289FD7EF-AFF8-4BF1-970D-BFA77BD64ACE}"/>
              </a:ext>
            </a:extLst>
          </p:cNvPr>
          <p:cNvSpPr>
            <a:spLocks noGrp="1"/>
          </p:cNvSpPr>
          <p:nvPr>
            <p:ph type="body" sz="quarter" idx="16" hasCustomPrompt="1"/>
          </p:nvPr>
        </p:nvSpPr>
        <p:spPr>
          <a:xfrm>
            <a:off x="0" y="760413"/>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13345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D_Abschlussfolie">
    <p:spTree>
      <p:nvGrpSpPr>
        <p:cNvPr id="1" name=""/>
        <p:cNvGrpSpPr/>
        <p:nvPr/>
      </p:nvGrpSpPr>
      <p:grpSpPr>
        <a:xfrm>
          <a:off x="0" y="0"/>
          <a:ext cx="0" cy="0"/>
          <a:chOff x="0" y="0"/>
          <a:chExt cx="0" cy="0"/>
        </a:xfrm>
      </p:grpSpPr>
      <p:sp>
        <p:nvSpPr>
          <p:cNvPr id="13" name="Bildplatzhalter 4">
            <a:extLst>
              <a:ext uri="{FF2B5EF4-FFF2-40B4-BE49-F238E27FC236}">
                <a16:creationId xmlns=""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 xmlns:a16="http://schemas.microsoft.com/office/drawing/2014/main" id="{ABB80445-EF63-4EA2-9304-2DC655773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feld 8">
            <a:extLst>
              <a:ext uri="{FF2B5EF4-FFF2-40B4-BE49-F238E27FC236}">
                <a16:creationId xmlns="" xmlns:a16="http://schemas.microsoft.com/office/drawing/2014/main" id="{D032DD18-CA35-45A4-87E6-6B9F03467229}"/>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Textplatzhalter 2">
            <a:extLst>
              <a:ext uri="{FF2B5EF4-FFF2-40B4-BE49-F238E27FC236}">
                <a16:creationId xmlns="" xmlns:a16="http://schemas.microsoft.com/office/drawing/2014/main" id="{8FBB46C7-7E44-483B-927C-9B9B48D70C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0" name="Datumsplatzhalter 4">
            <a:extLst>
              <a:ext uri="{FF2B5EF4-FFF2-40B4-BE49-F238E27FC236}">
                <a16:creationId xmlns="" xmlns:a16="http://schemas.microsoft.com/office/drawing/2014/main" id="{1E074862-B054-4DEB-A302-C2A795170D8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628B4816-5E8A-4E15-B95A-8250B9F97E93}" type="datetime1">
              <a:rPr lang="de-DE" smtClean="0"/>
              <a:t>22.07.2020</a:t>
            </a:fld>
            <a:endParaRPr lang="de-DE" dirty="0"/>
          </a:p>
        </p:txBody>
      </p:sp>
      <p:sp>
        <p:nvSpPr>
          <p:cNvPr id="12" name="Slide Number Placeholder 5">
            <a:extLst>
              <a:ext uri="{FF2B5EF4-FFF2-40B4-BE49-F238E27FC236}">
                <a16:creationId xmlns="" xmlns:a16="http://schemas.microsoft.com/office/drawing/2014/main" id="{99EB475A-8ABF-4928-9A1D-390D27DF7DF9}"/>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B202DFB2-B8EE-4899-8BD2-84DF87A2000D}"/>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8" name="Textplatzhalter 20">
            <a:extLst>
              <a:ext uri="{FF2B5EF4-FFF2-40B4-BE49-F238E27FC236}">
                <a16:creationId xmlns="" xmlns:a16="http://schemas.microsoft.com/office/drawing/2014/main" id="{E4E8A490-E9CC-47D6-8047-7C94F8AACB06}"/>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4277429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E_Abschlussfolie+Klinik">
    <p:spTree>
      <p:nvGrpSpPr>
        <p:cNvPr id="1" name=""/>
        <p:cNvGrpSpPr/>
        <p:nvPr/>
      </p:nvGrpSpPr>
      <p:grpSpPr>
        <a:xfrm>
          <a:off x="0" y="0"/>
          <a:ext cx="0" cy="0"/>
          <a:chOff x="0" y="0"/>
          <a:chExt cx="0" cy="0"/>
        </a:xfrm>
      </p:grpSpPr>
      <p:sp>
        <p:nvSpPr>
          <p:cNvPr id="13" name="Bildplatzhalter 4">
            <a:extLst>
              <a:ext uri="{FF2B5EF4-FFF2-40B4-BE49-F238E27FC236}">
                <a16:creationId xmlns=""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20">
            <a:extLst>
              <a:ext uri="{FF2B5EF4-FFF2-40B4-BE49-F238E27FC236}">
                <a16:creationId xmlns="" xmlns:a16="http://schemas.microsoft.com/office/drawing/2014/main" id="{DF20A068-46E1-4AC1-AAD6-76015C8DBCAF}"/>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9" name="Textplatzhalter 22">
            <a:extLst>
              <a:ext uri="{FF2B5EF4-FFF2-40B4-BE49-F238E27FC236}">
                <a16:creationId xmlns="" xmlns:a16="http://schemas.microsoft.com/office/drawing/2014/main" id="{CAFC5343-BC57-4B8F-851D-4D5C95044E52}"/>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pic>
        <p:nvPicPr>
          <p:cNvPr id="16" name="Grafik 15">
            <a:extLst>
              <a:ext uri="{FF2B5EF4-FFF2-40B4-BE49-F238E27FC236}">
                <a16:creationId xmlns="" xmlns:a16="http://schemas.microsoft.com/office/drawing/2014/main" id="{ABB80445-EF63-4EA2-9304-2DC655773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 xmlns:a16="http://schemas.microsoft.com/office/drawing/2014/main" id="{7030088E-0D63-4E73-BE33-94ECF9E71515}"/>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5" name="Textplatzhalter 2">
            <a:extLst>
              <a:ext uri="{FF2B5EF4-FFF2-40B4-BE49-F238E27FC236}">
                <a16:creationId xmlns="" xmlns:a16="http://schemas.microsoft.com/office/drawing/2014/main" id="{E7D8047E-ED9E-441F-955D-DA830B05254C}"/>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Datumsplatzhalter 4">
            <a:extLst>
              <a:ext uri="{FF2B5EF4-FFF2-40B4-BE49-F238E27FC236}">
                <a16:creationId xmlns="" xmlns:a16="http://schemas.microsoft.com/office/drawing/2014/main" id="{CF880D21-4636-419B-99D5-4074D892269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E43B355C-09EE-4F89-ABBD-1799EA78766C}" type="datetime1">
              <a:rPr lang="de-DE" smtClean="0"/>
              <a:t>22.07.2020</a:t>
            </a:fld>
            <a:endParaRPr lang="de-DE" dirty="0"/>
          </a:p>
        </p:txBody>
      </p:sp>
      <p:sp>
        <p:nvSpPr>
          <p:cNvPr id="18" name="Slide Number Placeholder 5">
            <a:extLst>
              <a:ext uri="{FF2B5EF4-FFF2-40B4-BE49-F238E27FC236}">
                <a16:creationId xmlns="" xmlns:a16="http://schemas.microsoft.com/office/drawing/2014/main" id="{810BADC4-E006-4BCB-A048-86C628676259}"/>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9" name="Fußzeilenplatzhalter 3">
            <a:extLst>
              <a:ext uri="{FF2B5EF4-FFF2-40B4-BE49-F238E27FC236}">
                <a16:creationId xmlns="" xmlns:a16="http://schemas.microsoft.com/office/drawing/2014/main" id="{7DD00CFE-442B-489C-93D0-8075F16198E6}"/>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20" name="Textplatzhalter 20">
            <a:extLst>
              <a:ext uri="{FF2B5EF4-FFF2-40B4-BE49-F238E27FC236}">
                <a16:creationId xmlns="" xmlns:a16="http://schemas.microsoft.com/office/drawing/2014/main" id="{86511089-1155-4EF3-AD1A-51DD6909DCC2}"/>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697276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F_Abschlussfolie_Uni">
    <p:spTree>
      <p:nvGrpSpPr>
        <p:cNvPr id="1" name=""/>
        <p:cNvGrpSpPr/>
        <p:nvPr/>
      </p:nvGrpSpPr>
      <p:grpSpPr>
        <a:xfrm>
          <a:off x="0" y="0"/>
          <a:ext cx="0" cy="0"/>
          <a:chOff x="0" y="0"/>
          <a:chExt cx="0" cy="0"/>
        </a:xfrm>
      </p:grpSpPr>
      <p:sp>
        <p:nvSpPr>
          <p:cNvPr id="12" name="Bildplatzhalter 4">
            <a:extLst>
              <a:ext uri="{FF2B5EF4-FFF2-40B4-BE49-F238E27FC236}">
                <a16:creationId xmlns="" xmlns:a16="http://schemas.microsoft.com/office/drawing/2014/main" id="{91A01666-79AF-4986-8ECB-916D4CCCCBA9}"/>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 xmlns:a16="http://schemas.microsoft.com/office/drawing/2014/main" id="{711C9463-078D-47C4-B5AB-F390374E99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9" name="Grafik 8">
            <a:extLst>
              <a:ext uri="{FF2B5EF4-FFF2-40B4-BE49-F238E27FC236}">
                <a16:creationId xmlns="" xmlns:a16="http://schemas.microsoft.com/office/drawing/2014/main" id="{D457EE91-F604-4EF5-876C-3F81CE395F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1" name="Textfeld 10">
            <a:extLst>
              <a:ext uri="{FF2B5EF4-FFF2-40B4-BE49-F238E27FC236}">
                <a16:creationId xmlns="" xmlns:a16="http://schemas.microsoft.com/office/drawing/2014/main" id="{616846E1-2366-4500-9C05-8937701930E2}"/>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Textplatzhalter 2">
            <a:extLst>
              <a:ext uri="{FF2B5EF4-FFF2-40B4-BE49-F238E27FC236}">
                <a16:creationId xmlns="" xmlns:a16="http://schemas.microsoft.com/office/drawing/2014/main" id="{922FCCFF-0322-42A6-8185-26B72D11C76D}"/>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Datumsplatzhalter 4">
            <a:extLst>
              <a:ext uri="{FF2B5EF4-FFF2-40B4-BE49-F238E27FC236}">
                <a16:creationId xmlns="" xmlns:a16="http://schemas.microsoft.com/office/drawing/2014/main" id="{57D5BB5E-A25A-47F4-AE7D-C653C7112D2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3E7543E1-9304-421C-962D-4A0CD4039E78}" type="datetime1">
              <a:rPr lang="de-DE" smtClean="0"/>
              <a:t>22.07.2020</a:t>
            </a:fld>
            <a:endParaRPr lang="de-DE" dirty="0"/>
          </a:p>
        </p:txBody>
      </p:sp>
      <p:sp>
        <p:nvSpPr>
          <p:cNvPr id="16" name="Slide Number Placeholder 5">
            <a:extLst>
              <a:ext uri="{FF2B5EF4-FFF2-40B4-BE49-F238E27FC236}">
                <a16:creationId xmlns="" xmlns:a16="http://schemas.microsoft.com/office/drawing/2014/main" id="{6E6236CD-A08E-46CB-A15E-BCBFB9FA55B4}"/>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5DF331C5-0FDE-4E39-B96B-ABB58E342E23}"/>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9" name="Textplatzhalter 20">
            <a:extLst>
              <a:ext uri="{FF2B5EF4-FFF2-40B4-BE49-F238E27FC236}">
                <a16:creationId xmlns="" xmlns:a16="http://schemas.microsoft.com/office/drawing/2014/main" id="{740E56E0-B96D-49EE-ACE8-CBB923F9777D}"/>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18717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_E_Titelfolie+Subtitle_Uni">
    <p:spTree>
      <p:nvGrpSpPr>
        <p:cNvPr id="1" name=""/>
        <p:cNvGrpSpPr/>
        <p:nvPr/>
      </p:nvGrpSpPr>
      <p:grpSpPr>
        <a:xfrm>
          <a:off x="0" y="0"/>
          <a:ext cx="0" cy="0"/>
          <a:chOff x="0" y="0"/>
          <a:chExt cx="0" cy="0"/>
        </a:xfrm>
      </p:grpSpPr>
      <p:sp>
        <p:nvSpPr>
          <p:cNvPr id="8" name="Bildplatzhalter 4">
            <a:extLst>
              <a:ext uri="{FF2B5EF4-FFF2-40B4-BE49-F238E27FC236}">
                <a16:creationId xmlns=""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7" name="Textplatzhalter 20">
            <a:extLst>
              <a:ext uri="{FF2B5EF4-FFF2-40B4-BE49-F238E27FC236}">
                <a16:creationId xmlns=""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10" name="Grafik 9">
            <a:extLst>
              <a:ext uri="{FF2B5EF4-FFF2-40B4-BE49-F238E27FC236}">
                <a16:creationId xmlns="" xmlns:a16="http://schemas.microsoft.com/office/drawing/2014/main" id="{3BA92218-337A-4908-B0FA-174AE06372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2" name="Grafik 11">
            <a:extLst>
              <a:ext uri="{FF2B5EF4-FFF2-40B4-BE49-F238E27FC236}">
                <a16:creationId xmlns="" xmlns:a16="http://schemas.microsoft.com/office/drawing/2014/main" id="{ECDE5D70-AC62-4969-AA0B-28D76B58DAE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3" name="Textfeld 12">
            <a:extLst>
              <a:ext uri="{FF2B5EF4-FFF2-40B4-BE49-F238E27FC236}">
                <a16:creationId xmlns="" xmlns:a16="http://schemas.microsoft.com/office/drawing/2014/main" id="{11F77AAB-C8F5-4D7E-A023-5FB8553D2F83}"/>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8" name="Textplatzhalter 2">
            <a:extLst>
              <a:ext uri="{FF2B5EF4-FFF2-40B4-BE49-F238E27FC236}">
                <a16:creationId xmlns="" xmlns:a16="http://schemas.microsoft.com/office/drawing/2014/main" id="{B1A323A9-8830-41B7-8B6D-39638B85D4E5}"/>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20" name="Textplatzhalter 20">
            <a:extLst>
              <a:ext uri="{FF2B5EF4-FFF2-40B4-BE49-F238E27FC236}">
                <a16:creationId xmlns="" xmlns:a16="http://schemas.microsoft.com/office/drawing/2014/main" id="{44560A4D-8E9F-4D8A-BA44-8E8B6A6DBB38}"/>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sp>
        <p:nvSpPr>
          <p:cNvPr id="11" name="Datumsplatzhalter 4">
            <a:extLst>
              <a:ext uri="{FF2B5EF4-FFF2-40B4-BE49-F238E27FC236}">
                <a16:creationId xmlns="" xmlns:a16="http://schemas.microsoft.com/office/drawing/2014/main" id="{13C98ADA-B0D6-423C-B964-294FF4E8E0B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2144ADAC-0CB7-4194-81E5-4BF5AF7DDA0A}" type="datetime1">
              <a:rPr lang="de-DE" smtClean="0"/>
              <a:t>22.07.2020</a:t>
            </a:fld>
            <a:endParaRPr lang="de-DE" dirty="0"/>
          </a:p>
        </p:txBody>
      </p:sp>
      <p:sp>
        <p:nvSpPr>
          <p:cNvPr id="14" name="Slide Number Placeholder 5">
            <a:extLst>
              <a:ext uri="{FF2B5EF4-FFF2-40B4-BE49-F238E27FC236}">
                <a16:creationId xmlns="" xmlns:a16="http://schemas.microsoft.com/office/drawing/2014/main" id="{E11B07E6-0F9A-4111-B37F-79A3CDB7ED94}"/>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F326F2E2-9CB0-479E-971F-B5835EB4129E}"/>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048971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el_v07">
    <p:spTree>
      <p:nvGrpSpPr>
        <p:cNvPr id="1" name=""/>
        <p:cNvGrpSpPr/>
        <p:nvPr/>
      </p:nvGrpSpPr>
      <p:grpSpPr>
        <a:xfrm>
          <a:off x="0" y="0"/>
          <a:ext cx="0" cy="0"/>
          <a:chOff x="0" y="0"/>
          <a:chExt cx="0" cy="0"/>
        </a:xfrm>
      </p:grpSpPr>
      <p:sp>
        <p:nvSpPr>
          <p:cNvPr id="6" name="Bildplatzhalter 5">
            <a:extLst>
              <a:ext uri="{FF2B5EF4-FFF2-40B4-BE49-F238E27FC236}">
                <a16:creationId xmlns="" xmlns:a16="http://schemas.microsoft.com/office/drawing/2014/main" id="{CD93C35F-66D0-414D-937B-62D91AE32230}"/>
              </a:ext>
            </a:extLst>
          </p:cNvPr>
          <p:cNvSpPr>
            <a:spLocks noGrp="1"/>
          </p:cNvSpPr>
          <p:nvPr>
            <p:ph type="pic" sz="quarter" idx="10"/>
          </p:nvPr>
        </p:nvSpPr>
        <p:spPr>
          <a:xfrm>
            <a:off x="0" y="-18"/>
            <a:ext cx="12192000" cy="5335606"/>
          </a:xfrm>
          <a:prstGeom prst="rect">
            <a:avLst/>
          </a:prstGeom>
          <a:blipFill>
            <a:blip r:embed="rId2"/>
            <a:stretch>
              <a:fillRect t="-17061" b="-36587"/>
            </a:stretch>
          </a:blipFill>
        </p:spPr>
        <p:txBody>
          <a:bodyPr/>
          <a:lstStyle>
            <a:lvl1pPr>
              <a:defRPr>
                <a:noFill/>
              </a:defRPr>
            </a:lvl1pPr>
          </a:lstStyle>
          <a:p>
            <a:r>
              <a:rPr lang="de-DE"/>
              <a:t>Bild durch Klicken auf Symbol hinzufügen</a:t>
            </a:r>
            <a:endParaRPr lang="de-DE" dirty="0"/>
          </a:p>
        </p:txBody>
      </p:sp>
      <p:sp>
        <p:nvSpPr>
          <p:cNvPr id="24" name="Textplatzhalter 20">
            <a:extLst>
              <a:ext uri="{FF2B5EF4-FFF2-40B4-BE49-F238E27FC236}">
                <a16:creationId xmlns="" xmlns:a16="http://schemas.microsoft.com/office/drawing/2014/main" id="{5C02EC3E-106F-423E-A0C1-51627818A325}"/>
              </a:ext>
            </a:extLst>
          </p:cNvPr>
          <p:cNvSpPr>
            <a:spLocks noGrp="1"/>
          </p:cNvSpPr>
          <p:nvPr>
            <p:ph type="body" sz="quarter" idx="13" hasCustomPrompt="1"/>
          </p:nvPr>
        </p:nvSpPr>
        <p:spPr>
          <a:xfrm>
            <a:off x="0" y="2489813"/>
            <a:ext cx="6286502" cy="2082188"/>
          </a:xfrm>
          <a:prstGeom prst="rect">
            <a:avLst/>
          </a:prstGeom>
          <a:solidFill>
            <a:schemeClr val="tx2">
              <a:alpha val="70000"/>
            </a:schemeClr>
          </a:solidFill>
        </p:spPr>
        <p:txBody>
          <a:bodyPr lIns="378000" tIns="180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3" name="Grafik 2">
            <a:extLst>
              <a:ext uri="{FF2B5EF4-FFF2-40B4-BE49-F238E27FC236}">
                <a16:creationId xmlns="" xmlns:a16="http://schemas.microsoft.com/office/drawing/2014/main" id="{25004FCE-6475-4C33-8293-CFF63972B66F}"/>
              </a:ext>
            </a:extLst>
          </p:cNvPr>
          <p:cNvPicPr>
            <a:picLocks noChangeAspect="1"/>
          </p:cNvPicPr>
          <p:nvPr userDrawn="1"/>
        </p:nvPicPr>
        <p:blipFill>
          <a:blip r:embed="rId3"/>
          <a:stretch>
            <a:fillRect/>
          </a:stretch>
        </p:blipFill>
        <p:spPr>
          <a:xfrm>
            <a:off x="382588" y="5790186"/>
            <a:ext cx="2758968" cy="712733"/>
          </a:xfrm>
          <a:prstGeom prst="rect">
            <a:avLst/>
          </a:prstGeom>
        </p:spPr>
      </p:pic>
      <p:sp>
        <p:nvSpPr>
          <p:cNvPr id="11" name="Textplatzhalter 22">
            <a:extLst>
              <a:ext uri="{FF2B5EF4-FFF2-40B4-BE49-F238E27FC236}">
                <a16:creationId xmlns="" xmlns:a16="http://schemas.microsoft.com/office/drawing/2014/main" id="{0592A221-7678-487C-8910-EE04DE278AAA}"/>
              </a:ext>
            </a:extLst>
          </p:cNvPr>
          <p:cNvSpPr>
            <a:spLocks noGrp="1"/>
          </p:cNvSpPr>
          <p:nvPr>
            <p:ph type="body" sz="quarter" idx="14" hasCustomPrompt="1"/>
          </p:nvPr>
        </p:nvSpPr>
        <p:spPr>
          <a:xfrm>
            <a:off x="382588" y="4267070"/>
            <a:ext cx="2832980" cy="178176"/>
          </a:xfrm>
          <a:prstGeom prst="rect">
            <a:avLst/>
          </a:prstGeom>
        </p:spPr>
        <p:txBody>
          <a:bodyPr lIns="0" tIns="0" rIns="0" bIns="0"/>
          <a:lstStyle>
            <a:lvl1pPr>
              <a:lnSpc>
                <a:spcPct val="100000"/>
              </a:lnSpc>
              <a:defRPr sz="1200">
                <a:solidFill>
                  <a:schemeClr val="bg1"/>
                </a:solidFill>
              </a:defRPr>
            </a:lvl1pPr>
          </a:lstStyle>
          <a:p>
            <a:pPr lvl="0"/>
            <a:r>
              <a:rPr lang="de-DE" dirty="0"/>
              <a:t>Datum 12 </a:t>
            </a:r>
            <a:r>
              <a:rPr lang="de-DE" dirty="0" err="1"/>
              <a:t>pt</a:t>
            </a:r>
            <a:endParaRPr lang="de-DE" dirty="0"/>
          </a:p>
        </p:txBody>
      </p:sp>
      <p:sp>
        <p:nvSpPr>
          <p:cNvPr id="12" name="Textplatzhalter 22">
            <a:extLst>
              <a:ext uri="{FF2B5EF4-FFF2-40B4-BE49-F238E27FC236}">
                <a16:creationId xmlns="" xmlns:a16="http://schemas.microsoft.com/office/drawing/2014/main" id="{6D15D7B4-9A36-4837-BB9B-DBDC7083C034}"/>
              </a:ext>
            </a:extLst>
          </p:cNvPr>
          <p:cNvSpPr>
            <a:spLocks noGrp="1"/>
          </p:cNvSpPr>
          <p:nvPr>
            <p:ph type="body" sz="quarter" idx="15" hasCustomPrompt="1"/>
          </p:nvPr>
        </p:nvSpPr>
        <p:spPr>
          <a:xfrm>
            <a:off x="382588" y="4005847"/>
            <a:ext cx="2832980" cy="178176"/>
          </a:xfrm>
          <a:prstGeom prst="rect">
            <a:avLst/>
          </a:prstGeom>
        </p:spPr>
        <p:txBody>
          <a:bodyPr lIns="0" tIns="0" rIns="0" bIns="0"/>
          <a:lstStyle>
            <a:lvl1pPr>
              <a:lnSpc>
                <a:spcPct val="100000"/>
              </a:lnSpc>
              <a:defRPr sz="1600" b="1">
                <a:solidFill>
                  <a:schemeClr val="bg1"/>
                </a:solidFill>
              </a:defRPr>
            </a:lvl1pPr>
          </a:lstStyle>
          <a:p>
            <a:pPr lvl="0"/>
            <a:r>
              <a:rPr lang="de-DE" dirty="0"/>
              <a:t>Autor 16 </a:t>
            </a:r>
            <a:r>
              <a:rPr lang="de-DE" dirty="0" err="1"/>
              <a:t>pt</a:t>
            </a:r>
            <a:endParaRPr lang="de-DE" dirty="0"/>
          </a:p>
        </p:txBody>
      </p:sp>
    </p:spTree>
    <p:extLst>
      <p:ext uri="{BB962C8B-B14F-4D97-AF65-F5344CB8AC3E}">
        <p14:creationId xmlns:p14="http://schemas.microsoft.com/office/powerpoint/2010/main" val="204699031"/>
      </p:ext>
    </p:extLst>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1_A_Titelfolie">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dirty="0"/>
              <a:t>Bild durch Klicken auf Symbol hinzufügen</a:t>
            </a:r>
          </a:p>
        </p:txBody>
      </p:sp>
      <p:sp>
        <p:nvSpPr>
          <p:cNvPr id="11" name="Textplatzhalter 20">
            <a:extLst>
              <a:ext uri="{FF2B5EF4-FFF2-40B4-BE49-F238E27FC236}">
                <a16:creationId xmlns="" xmlns:a16="http://schemas.microsoft.com/office/drawing/2014/main" id="{74009045-0863-4A08-B8A7-A58D9B8DE4D8}"/>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6" name="Grafik 5">
            <a:extLst>
              <a:ext uri="{FF2B5EF4-FFF2-40B4-BE49-F238E27FC236}">
                <a16:creationId xmlns="" xmlns:a16="http://schemas.microsoft.com/office/drawing/2014/main" id="{4C730483-2B34-4721-B9F2-3531CA9963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platzhalter 2">
            <a:extLst>
              <a:ext uri="{FF2B5EF4-FFF2-40B4-BE49-F238E27FC236}">
                <a16:creationId xmlns="" xmlns:a16="http://schemas.microsoft.com/office/drawing/2014/main" id="{ABD9B4F6-0A80-4E53-B003-F3EEFD5245E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Textfeld 11">
            <a:extLst>
              <a:ext uri="{FF2B5EF4-FFF2-40B4-BE49-F238E27FC236}">
                <a16:creationId xmlns="" xmlns:a16="http://schemas.microsoft.com/office/drawing/2014/main" id="{C7088600-3710-4E1C-9249-7EB4D606D66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8" name="Datumsplatzhalter 4">
            <a:extLst>
              <a:ext uri="{FF2B5EF4-FFF2-40B4-BE49-F238E27FC236}">
                <a16:creationId xmlns="" xmlns:a16="http://schemas.microsoft.com/office/drawing/2014/main" id="{223EF35B-39BC-4A18-9586-1697A622046E}"/>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87F91FEB-0548-44AA-B59C-6F9A0FFE6CE6}" type="datetime1">
              <a:rPr lang="de-DE" smtClean="0"/>
              <a:t>22.07.2020</a:t>
            </a:fld>
            <a:endParaRPr lang="de-DE" dirty="0"/>
          </a:p>
        </p:txBody>
      </p:sp>
      <p:sp>
        <p:nvSpPr>
          <p:cNvPr id="10" name="Slide Number Placeholder 5">
            <a:extLst>
              <a:ext uri="{FF2B5EF4-FFF2-40B4-BE49-F238E27FC236}">
                <a16:creationId xmlns="" xmlns:a16="http://schemas.microsoft.com/office/drawing/2014/main" id="{651C4282-98D2-4BC1-AAF1-D0F30C07CC75}"/>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3" name="Fußzeilenplatzhalter 3">
            <a:extLst>
              <a:ext uri="{FF2B5EF4-FFF2-40B4-BE49-F238E27FC236}">
                <a16:creationId xmlns="" xmlns:a16="http://schemas.microsoft.com/office/drawing/2014/main" id="{C38E722B-30BA-4D1C-97F3-AEB651B55C51}"/>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563893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X_Agenda- / Inhaltsfolie">
    <p:spTree>
      <p:nvGrpSpPr>
        <p:cNvPr id="1" name=""/>
        <p:cNvGrpSpPr/>
        <p:nvPr/>
      </p:nvGrpSpPr>
      <p:grpSpPr>
        <a:xfrm>
          <a:off x="0" y="0"/>
          <a:ext cx="0" cy="0"/>
          <a:chOff x="0" y="0"/>
          <a:chExt cx="0" cy="0"/>
        </a:xfrm>
      </p:grpSpPr>
      <p:sp>
        <p:nvSpPr>
          <p:cNvPr id="8" name="Textplatzhalter 5">
            <a:extLst>
              <a:ext uri="{FF2B5EF4-FFF2-40B4-BE49-F238E27FC236}">
                <a16:creationId xmlns=""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Rechteck 8">
            <a:extLst>
              <a:ext uri="{FF2B5EF4-FFF2-40B4-BE49-F238E27FC236}">
                <a16:creationId xmlns=""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 xmlns:a16="http://schemas.microsoft.com/office/drawing/2014/main" id="{CEF66153-AABB-41B2-A56D-D33EBA69FA4A}"/>
              </a:ext>
            </a:extLst>
          </p:cNvPr>
          <p:cNvSpPr>
            <a:spLocks noGrp="1"/>
          </p:cNvSpPr>
          <p:nvPr>
            <p:ph type="title"/>
          </p:nvPr>
        </p:nvSpPr>
        <p:spPr/>
        <p:txBody>
          <a:bodyPr/>
          <a:lstStyle>
            <a:lvl1pPr>
              <a:defRPr>
                <a:solidFill>
                  <a:schemeClr val="bg2"/>
                </a:solidFill>
              </a:defRPr>
            </a:lvl1pPr>
          </a:lstStyle>
          <a:p>
            <a:r>
              <a:rPr lang="de-DE" dirty="0"/>
              <a:t>Mastertitelformat bearbeiten</a:t>
            </a:r>
          </a:p>
        </p:txBody>
      </p:sp>
      <p:sp>
        <p:nvSpPr>
          <p:cNvPr id="11" name="Textplatzhalter 9">
            <a:extLst>
              <a:ext uri="{FF2B5EF4-FFF2-40B4-BE49-F238E27FC236}">
                <a16:creationId xmlns="" xmlns:a16="http://schemas.microsoft.com/office/drawing/2014/main" id="{E7FE378F-2930-4B22-B3C7-B5E3D508DAB4}"/>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4" name="Slide Number Placeholder 5">
            <a:extLst>
              <a:ext uri="{FF2B5EF4-FFF2-40B4-BE49-F238E27FC236}">
                <a16:creationId xmlns="" xmlns:a16="http://schemas.microsoft.com/office/drawing/2014/main" id="{AECCF148-4136-44A5-B332-9AA74FE4A5D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2DF7D64D-AAD6-4D4F-896A-CA0A660C0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Tree>
    <p:extLst>
      <p:ext uri="{BB962C8B-B14F-4D97-AF65-F5344CB8AC3E}">
        <p14:creationId xmlns:p14="http://schemas.microsoft.com/office/powerpoint/2010/main" val="2809173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B_Titelfolie+Subtitle">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9" name="Textplatzhalter 20">
            <a:extLst>
              <a:ext uri="{FF2B5EF4-FFF2-40B4-BE49-F238E27FC236}">
                <a16:creationId xmlns="" xmlns:a16="http://schemas.microsoft.com/office/drawing/2014/main" id="{A6DCCFED-9091-4D1B-805F-5CCBF794A24C}"/>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0" name="Textplatzhalter 20">
            <a:extLst>
              <a:ext uri="{FF2B5EF4-FFF2-40B4-BE49-F238E27FC236}">
                <a16:creationId xmlns="" xmlns:a16="http://schemas.microsoft.com/office/drawing/2014/main" id="{DD9A0171-655A-4D08-9D7C-469A45CB4C12}"/>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8" name="Grafik 7">
            <a:extLst>
              <a:ext uri="{FF2B5EF4-FFF2-40B4-BE49-F238E27FC236}">
                <a16:creationId xmlns="" xmlns:a16="http://schemas.microsoft.com/office/drawing/2014/main" id="{61008544-2A6F-4879-A959-1311E495AA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2" name="Textplatzhalter 2">
            <a:extLst>
              <a:ext uri="{FF2B5EF4-FFF2-40B4-BE49-F238E27FC236}">
                <a16:creationId xmlns="" xmlns:a16="http://schemas.microsoft.com/office/drawing/2014/main" id="{2F7151A9-DD8C-4125-B986-FDEB3E3D6548}"/>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5" name="Textfeld 14">
            <a:extLst>
              <a:ext uri="{FF2B5EF4-FFF2-40B4-BE49-F238E27FC236}">
                <a16:creationId xmlns="" xmlns:a16="http://schemas.microsoft.com/office/drawing/2014/main" id="{D9A00520-3C1A-449B-850B-8E50C9C00D14}"/>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Datumsplatzhalter 4">
            <a:extLst>
              <a:ext uri="{FF2B5EF4-FFF2-40B4-BE49-F238E27FC236}">
                <a16:creationId xmlns="" xmlns:a16="http://schemas.microsoft.com/office/drawing/2014/main" id="{B1C84A37-2B96-4955-8024-C14EA46254BF}"/>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84DB6137-E9AC-47D8-89F1-D5A38710227F}" type="datetime1">
              <a:rPr lang="de-DE" smtClean="0"/>
              <a:t>22.07.2020</a:t>
            </a:fld>
            <a:endParaRPr lang="de-DE" dirty="0"/>
          </a:p>
        </p:txBody>
      </p:sp>
      <p:sp>
        <p:nvSpPr>
          <p:cNvPr id="11" name="Slide Number Placeholder 5">
            <a:extLst>
              <a:ext uri="{FF2B5EF4-FFF2-40B4-BE49-F238E27FC236}">
                <a16:creationId xmlns="" xmlns:a16="http://schemas.microsoft.com/office/drawing/2014/main" id="{8D8682EB-C884-4271-AF56-1C91EDDE56D4}"/>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3" name="Fußzeilenplatzhalter 3">
            <a:extLst>
              <a:ext uri="{FF2B5EF4-FFF2-40B4-BE49-F238E27FC236}">
                <a16:creationId xmlns="" xmlns:a16="http://schemas.microsoft.com/office/drawing/2014/main" id="{8DFEF15E-BA13-4AC3-B7BE-26AF9EDE51CB}"/>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974950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1_C_Titelfolie+Klinik">
    <p:spTree>
      <p:nvGrpSpPr>
        <p:cNvPr id="1" name=""/>
        <p:cNvGrpSpPr/>
        <p:nvPr/>
      </p:nvGrpSpPr>
      <p:grpSpPr>
        <a:xfrm>
          <a:off x="0" y="0"/>
          <a:ext cx="0" cy="0"/>
          <a:chOff x="0" y="0"/>
          <a:chExt cx="0" cy="0"/>
        </a:xfrm>
      </p:grpSpPr>
      <p:sp>
        <p:nvSpPr>
          <p:cNvPr id="12" name="Bildplatzhalter 4">
            <a:extLst>
              <a:ext uri="{FF2B5EF4-FFF2-40B4-BE49-F238E27FC236}">
                <a16:creationId xmlns="" xmlns:a16="http://schemas.microsoft.com/office/drawing/2014/main" id="{31FA9A08-6FB4-46CB-AB36-E706897E59AE}"/>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10" name="Textplatzhalter 20">
            <a:extLst>
              <a:ext uri="{FF2B5EF4-FFF2-40B4-BE49-F238E27FC236}">
                <a16:creationId xmlns="" xmlns:a16="http://schemas.microsoft.com/office/drawing/2014/main" id="{8C6D237F-02FF-4FA8-8C3F-915EBF1D54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11" name="Grafik 10">
            <a:extLst>
              <a:ext uri="{FF2B5EF4-FFF2-40B4-BE49-F238E27FC236}">
                <a16:creationId xmlns="" xmlns:a16="http://schemas.microsoft.com/office/drawing/2014/main" id="{86CB2586-C734-48E0-91CE-5B37407D4D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platzhalter 2">
            <a:extLst>
              <a:ext uri="{FF2B5EF4-FFF2-40B4-BE49-F238E27FC236}">
                <a16:creationId xmlns="" xmlns:a16="http://schemas.microsoft.com/office/drawing/2014/main" id="{9727A221-B428-4099-A711-48B38B4D38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6" name="Textfeld 15">
            <a:extLst>
              <a:ext uri="{FF2B5EF4-FFF2-40B4-BE49-F238E27FC236}">
                <a16:creationId xmlns="" xmlns:a16="http://schemas.microsoft.com/office/drawing/2014/main" id="{36A7E4C8-F31F-4CB4-8014-6F3355C5A8CF}"/>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Datumsplatzhalter 4">
            <a:extLst>
              <a:ext uri="{FF2B5EF4-FFF2-40B4-BE49-F238E27FC236}">
                <a16:creationId xmlns="" xmlns:a16="http://schemas.microsoft.com/office/drawing/2014/main" id="{35D15DCF-1AD4-428E-A7BA-8CC24002BB4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01FC84E9-8930-47A9-9111-DDB2650CD9B0}" type="datetime1">
              <a:rPr lang="de-DE" smtClean="0"/>
              <a:t>22.07.2020</a:t>
            </a:fld>
            <a:endParaRPr lang="de-DE" dirty="0"/>
          </a:p>
        </p:txBody>
      </p:sp>
      <p:sp>
        <p:nvSpPr>
          <p:cNvPr id="15" name="Slide Number Placeholder 5">
            <a:extLst>
              <a:ext uri="{FF2B5EF4-FFF2-40B4-BE49-F238E27FC236}">
                <a16:creationId xmlns="" xmlns:a16="http://schemas.microsoft.com/office/drawing/2014/main" id="{FC8426AC-640D-41D1-AFF2-1FF6B83860E8}"/>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69C53579-F657-4E28-940D-75C6CA2B1440}"/>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16091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1_D_Titelfolie_Uni">
    <p:spTree>
      <p:nvGrpSpPr>
        <p:cNvPr id="1" name=""/>
        <p:cNvGrpSpPr/>
        <p:nvPr/>
      </p:nvGrpSpPr>
      <p:grpSpPr>
        <a:xfrm>
          <a:off x="0" y="0"/>
          <a:ext cx="0" cy="0"/>
          <a:chOff x="0" y="0"/>
          <a:chExt cx="0" cy="0"/>
        </a:xfrm>
      </p:grpSpPr>
      <p:sp>
        <p:nvSpPr>
          <p:cNvPr id="8" name="Bildplatzhalter 4">
            <a:extLst>
              <a:ext uri="{FF2B5EF4-FFF2-40B4-BE49-F238E27FC236}">
                <a16:creationId xmlns=""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7" name="Textplatzhalter 20">
            <a:extLst>
              <a:ext uri="{FF2B5EF4-FFF2-40B4-BE49-F238E27FC236}">
                <a16:creationId xmlns=""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9" name="Grafik 8">
            <a:extLst>
              <a:ext uri="{FF2B5EF4-FFF2-40B4-BE49-F238E27FC236}">
                <a16:creationId xmlns="" xmlns:a16="http://schemas.microsoft.com/office/drawing/2014/main" id="{A870A87D-0B2C-4ECA-93B9-3DBD0DFE9C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1" name="Grafik 10">
            <a:extLst>
              <a:ext uri="{FF2B5EF4-FFF2-40B4-BE49-F238E27FC236}">
                <a16:creationId xmlns="" xmlns:a16="http://schemas.microsoft.com/office/drawing/2014/main" id="{914C86BA-75E4-4A18-8150-995C31821F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2" name="Textfeld 11">
            <a:extLst>
              <a:ext uri="{FF2B5EF4-FFF2-40B4-BE49-F238E27FC236}">
                <a16:creationId xmlns="" xmlns:a16="http://schemas.microsoft.com/office/drawing/2014/main" id="{B5FB7B24-F356-4967-9792-FF48F15ACE9E}"/>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Textplatzhalter 2">
            <a:extLst>
              <a:ext uri="{FF2B5EF4-FFF2-40B4-BE49-F238E27FC236}">
                <a16:creationId xmlns="" xmlns:a16="http://schemas.microsoft.com/office/drawing/2014/main" id="{AF0E89F1-2589-49B9-84BE-CF3A0BC471B3}"/>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0" name="Datumsplatzhalter 4">
            <a:extLst>
              <a:ext uri="{FF2B5EF4-FFF2-40B4-BE49-F238E27FC236}">
                <a16:creationId xmlns="" xmlns:a16="http://schemas.microsoft.com/office/drawing/2014/main" id="{59931F10-7E59-44A8-8591-28CABE5012C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3BCFC8DA-C92F-45CB-AEE0-1DEF43A16753}" type="datetime1">
              <a:rPr lang="de-DE" smtClean="0"/>
              <a:t>22.07.2020</a:t>
            </a:fld>
            <a:endParaRPr lang="de-DE" dirty="0"/>
          </a:p>
        </p:txBody>
      </p:sp>
      <p:sp>
        <p:nvSpPr>
          <p:cNvPr id="14" name="Slide Number Placeholder 5">
            <a:extLst>
              <a:ext uri="{FF2B5EF4-FFF2-40B4-BE49-F238E27FC236}">
                <a16:creationId xmlns="" xmlns:a16="http://schemas.microsoft.com/office/drawing/2014/main" id="{E8E26954-B36E-4E37-AB96-9E9F08409B35}"/>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12E1DB11-83A3-4F97-8043-7A70E34878B2}"/>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3393392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1_E_Titelfolie+Subtitle_Uni">
    <p:spTree>
      <p:nvGrpSpPr>
        <p:cNvPr id="1" name=""/>
        <p:cNvGrpSpPr/>
        <p:nvPr/>
      </p:nvGrpSpPr>
      <p:grpSpPr>
        <a:xfrm>
          <a:off x="0" y="0"/>
          <a:ext cx="0" cy="0"/>
          <a:chOff x="0" y="0"/>
          <a:chExt cx="0" cy="0"/>
        </a:xfrm>
      </p:grpSpPr>
      <p:sp>
        <p:nvSpPr>
          <p:cNvPr id="8" name="Bildplatzhalter 4">
            <a:extLst>
              <a:ext uri="{FF2B5EF4-FFF2-40B4-BE49-F238E27FC236}">
                <a16:creationId xmlns="" xmlns:a16="http://schemas.microsoft.com/office/drawing/2014/main" id="{FAFB0426-9B58-4A41-A21E-B706470FF023}"/>
              </a:ext>
            </a:extLst>
          </p:cNvPr>
          <p:cNvSpPr>
            <a:spLocks noGrp="1"/>
          </p:cNvSpPr>
          <p:nvPr>
            <p:ph type="pic" sz="quarter" idx="19"/>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17" name="Textplatzhalter 20">
            <a:extLst>
              <a:ext uri="{FF2B5EF4-FFF2-40B4-BE49-F238E27FC236}">
                <a16:creationId xmlns="" xmlns:a16="http://schemas.microsoft.com/office/drawing/2014/main" id="{B9C00C25-2914-4C51-A746-D1DD56DD0C8D}"/>
              </a:ext>
            </a:extLst>
          </p:cNvPr>
          <p:cNvSpPr>
            <a:spLocks noGrp="1"/>
          </p:cNvSpPr>
          <p:nvPr>
            <p:ph type="body" sz="quarter" idx="16"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10" name="Grafik 9">
            <a:extLst>
              <a:ext uri="{FF2B5EF4-FFF2-40B4-BE49-F238E27FC236}">
                <a16:creationId xmlns="" xmlns:a16="http://schemas.microsoft.com/office/drawing/2014/main" id="{3BA92218-337A-4908-B0FA-174AE06372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2" name="Grafik 11">
            <a:extLst>
              <a:ext uri="{FF2B5EF4-FFF2-40B4-BE49-F238E27FC236}">
                <a16:creationId xmlns="" xmlns:a16="http://schemas.microsoft.com/office/drawing/2014/main" id="{ECDE5D70-AC62-4969-AA0B-28D76B58DAE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3" name="Textfeld 12">
            <a:extLst>
              <a:ext uri="{FF2B5EF4-FFF2-40B4-BE49-F238E27FC236}">
                <a16:creationId xmlns="" xmlns:a16="http://schemas.microsoft.com/office/drawing/2014/main" id="{11F77AAB-C8F5-4D7E-A023-5FB8553D2F83}"/>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8" name="Textplatzhalter 2">
            <a:extLst>
              <a:ext uri="{FF2B5EF4-FFF2-40B4-BE49-F238E27FC236}">
                <a16:creationId xmlns="" xmlns:a16="http://schemas.microsoft.com/office/drawing/2014/main" id="{B1A323A9-8830-41B7-8B6D-39638B85D4E5}"/>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20" name="Textplatzhalter 20">
            <a:extLst>
              <a:ext uri="{FF2B5EF4-FFF2-40B4-BE49-F238E27FC236}">
                <a16:creationId xmlns="" xmlns:a16="http://schemas.microsoft.com/office/drawing/2014/main" id="{44560A4D-8E9F-4D8A-BA44-8E8B6A6DBB38}"/>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sp>
        <p:nvSpPr>
          <p:cNvPr id="11" name="Datumsplatzhalter 4">
            <a:extLst>
              <a:ext uri="{FF2B5EF4-FFF2-40B4-BE49-F238E27FC236}">
                <a16:creationId xmlns="" xmlns:a16="http://schemas.microsoft.com/office/drawing/2014/main" id="{13C98ADA-B0D6-423C-B964-294FF4E8E0B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B417DAC3-6DEB-4D85-B6BA-DF9834F10AE8}" type="datetime1">
              <a:rPr lang="de-DE" smtClean="0"/>
              <a:t>22.07.2020</a:t>
            </a:fld>
            <a:endParaRPr lang="de-DE" dirty="0"/>
          </a:p>
        </p:txBody>
      </p:sp>
      <p:sp>
        <p:nvSpPr>
          <p:cNvPr id="14" name="Slide Number Placeholder 5">
            <a:extLst>
              <a:ext uri="{FF2B5EF4-FFF2-40B4-BE49-F238E27FC236}">
                <a16:creationId xmlns="" xmlns:a16="http://schemas.microsoft.com/office/drawing/2014/main" id="{DB1CDE03-8220-4E25-91A5-D265AEFC1290}"/>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FF856E2C-C2D0-4E92-8FA5-689CAE34CC44}"/>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814759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1_F_Titelfolie+Subtitle">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1"/>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20">
            <a:extLst>
              <a:ext uri="{FF2B5EF4-FFF2-40B4-BE49-F238E27FC236}">
                <a16:creationId xmlns="" xmlns:a16="http://schemas.microsoft.com/office/drawing/2014/main" id="{AB2E36E2-6B4B-4154-A7F0-A11CE5442575}"/>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1" name="Textplatzhalter 20">
            <a:extLst>
              <a:ext uri="{FF2B5EF4-FFF2-40B4-BE49-F238E27FC236}">
                <a16:creationId xmlns="" xmlns:a16="http://schemas.microsoft.com/office/drawing/2014/main" id="{886DA6C6-7F0E-46BA-87DE-74ED0058FF84}"/>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10" name="Grafik 9">
            <a:extLst>
              <a:ext uri="{FF2B5EF4-FFF2-40B4-BE49-F238E27FC236}">
                <a16:creationId xmlns="" xmlns:a16="http://schemas.microsoft.com/office/drawing/2014/main" id="{879EC86D-08E6-4F10-A96A-371593DB7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3" name="Textfeld 12">
            <a:extLst>
              <a:ext uri="{FF2B5EF4-FFF2-40B4-BE49-F238E27FC236}">
                <a16:creationId xmlns="" xmlns:a16="http://schemas.microsoft.com/office/drawing/2014/main" id="{67C411F4-DED1-49D0-9B25-C95FEC23D446}"/>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Textplatzhalter 2">
            <a:extLst>
              <a:ext uri="{FF2B5EF4-FFF2-40B4-BE49-F238E27FC236}">
                <a16:creationId xmlns="" xmlns:a16="http://schemas.microsoft.com/office/drawing/2014/main" id="{F9EAFD0F-3D2E-46E6-BEB6-64AC1754F62E}"/>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9" name="Datumsplatzhalter 4">
            <a:extLst>
              <a:ext uri="{FF2B5EF4-FFF2-40B4-BE49-F238E27FC236}">
                <a16:creationId xmlns="" xmlns:a16="http://schemas.microsoft.com/office/drawing/2014/main" id="{9B864CAB-E67E-4EB8-9AE0-7D842B8969BC}"/>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B3D750B4-0BC9-4DCB-8514-DB4FDA681A91}" type="datetime1">
              <a:rPr lang="de-DE" smtClean="0"/>
              <a:t>22.07.2020</a:t>
            </a:fld>
            <a:endParaRPr lang="de-DE" dirty="0"/>
          </a:p>
        </p:txBody>
      </p:sp>
      <p:sp>
        <p:nvSpPr>
          <p:cNvPr id="12" name="Slide Number Placeholder 5">
            <a:extLst>
              <a:ext uri="{FF2B5EF4-FFF2-40B4-BE49-F238E27FC236}">
                <a16:creationId xmlns="" xmlns:a16="http://schemas.microsoft.com/office/drawing/2014/main" id="{E1E8F44E-779A-49A6-BA93-98FF7F9F8C1B}"/>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CF1DACA7-3AB2-4BE7-9561-C389B626814B}"/>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999176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1_G_Titelfolie+Subtitle+Klinik">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2658"/>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1360"/>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8" name="Textplatzhalter 20">
            <a:extLst>
              <a:ext uri="{FF2B5EF4-FFF2-40B4-BE49-F238E27FC236}">
                <a16:creationId xmlns="" xmlns:a16="http://schemas.microsoft.com/office/drawing/2014/main" id="{05BFFA5D-5474-46AD-AD56-18D9DA1F8503}"/>
              </a:ext>
            </a:extLst>
          </p:cNvPr>
          <p:cNvSpPr>
            <a:spLocks noGrp="1"/>
          </p:cNvSpPr>
          <p:nvPr>
            <p:ph type="body" sz="quarter" idx="16" hasCustomPrompt="1"/>
          </p:nvPr>
        </p:nvSpPr>
        <p:spPr>
          <a:xfrm>
            <a:off x="0" y="1522412"/>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9" name="Textplatzhalter 20">
            <a:extLst>
              <a:ext uri="{FF2B5EF4-FFF2-40B4-BE49-F238E27FC236}">
                <a16:creationId xmlns="" xmlns:a16="http://schemas.microsoft.com/office/drawing/2014/main" id="{4D3312A6-0F79-4E78-BEAD-072AB73380BE}"/>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12" name="Grafik 11">
            <a:extLst>
              <a:ext uri="{FF2B5EF4-FFF2-40B4-BE49-F238E27FC236}">
                <a16:creationId xmlns="" xmlns:a16="http://schemas.microsoft.com/office/drawing/2014/main" id="{2AEAFD30-0B23-4690-823D-A818482E99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 xmlns:a16="http://schemas.microsoft.com/office/drawing/2014/main" id="{9BD729B3-2695-4E1B-87A6-1ED72AAC7267}"/>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5" name="Textplatzhalter 2">
            <a:extLst>
              <a:ext uri="{FF2B5EF4-FFF2-40B4-BE49-F238E27FC236}">
                <a16:creationId xmlns="" xmlns:a16="http://schemas.microsoft.com/office/drawing/2014/main" id="{392EF71E-EB40-43C9-91A7-23A0CCA5309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1" name="Datumsplatzhalter 4">
            <a:extLst>
              <a:ext uri="{FF2B5EF4-FFF2-40B4-BE49-F238E27FC236}">
                <a16:creationId xmlns="" xmlns:a16="http://schemas.microsoft.com/office/drawing/2014/main" id="{3E1DF3FA-883B-4AA4-9BBE-AC0BD7EF71F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3113AF17-9876-4693-B9F6-32BF80D1A537}" type="datetime1">
              <a:rPr lang="de-DE" smtClean="0"/>
              <a:t>22.07.2020</a:t>
            </a:fld>
            <a:endParaRPr lang="de-DE" dirty="0"/>
          </a:p>
        </p:txBody>
      </p:sp>
      <p:sp>
        <p:nvSpPr>
          <p:cNvPr id="13" name="Slide Number Placeholder 5">
            <a:extLst>
              <a:ext uri="{FF2B5EF4-FFF2-40B4-BE49-F238E27FC236}">
                <a16:creationId xmlns="" xmlns:a16="http://schemas.microsoft.com/office/drawing/2014/main" id="{3F3E9C49-E759-4D66-B09C-68197786F9E0}"/>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A0BCDB48-AE79-459D-9484-050104118840}"/>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244720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1_G_Titelfolie+Subtitle_Uni">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 xmlns:a16="http://schemas.microsoft.com/office/drawing/2014/main" id="{07632DFD-4955-4AF5-8CFD-F2FAA407E95B}"/>
              </a:ext>
            </a:extLst>
          </p:cNvPr>
          <p:cNvSpPr/>
          <p:nvPr userDrawn="1"/>
        </p:nvSpPr>
        <p:spPr>
          <a:xfrm>
            <a:off x="-2" y="4870027"/>
            <a:ext cx="12192002" cy="465561"/>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20">
            <a:extLst>
              <a:ext uri="{FF2B5EF4-FFF2-40B4-BE49-F238E27FC236}">
                <a16:creationId xmlns="" xmlns:a16="http://schemas.microsoft.com/office/drawing/2014/main" id="{FAB47D18-3A68-4A64-A9F3-250CB111461E}"/>
              </a:ext>
            </a:extLst>
          </p:cNvPr>
          <p:cNvSpPr>
            <a:spLocks noGrp="1"/>
          </p:cNvSpPr>
          <p:nvPr>
            <p:ph type="body" sz="quarter" idx="18"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9" name="Grafik 8">
            <a:extLst>
              <a:ext uri="{FF2B5EF4-FFF2-40B4-BE49-F238E27FC236}">
                <a16:creationId xmlns="" xmlns:a16="http://schemas.microsoft.com/office/drawing/2014/main" id="{69681B42-2C3D-4A90-AAFC-8BF93AA7DC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7" name="Grafik 16">
            <a:extLst>
              <a:ext uri="{FF2B5EF4-FFF2-40B4-BE49-F238E27FC236}">
                <a16:creationId xmlns="" xmlns:a16="http://schemas.microsoft.com/office/drawing/2014/main" id="{F5E1FABA-2933-4BF0-AFC8-34875DCC1C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8" name="Textfeld 17">
            <a:extLst>
              <a:ext uri="{FF2B5EF4-FFF2-40B4-BE49-F238E27FC236}">
                <a16:creationId xmlns="" xmlns:a16="http://schemas.microsoft.com/office/drawing/2014/main" id="{AC42F2C4-5CB7-4FB0-AB41-7A48045074A8}"/>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9" name="Textplatzhalter 2">
            <a:extLst>
              <a:ext uri="{FF2B5EF4-FFF2-40B4-BE49-F238E27FC236}">
                <a16:creationId xmlns="" xmlns:a16="http://schemas.microsoft.com/office/drawing/2014/main" id="{FAFBF675-A5E0-41E8-B52A-56F7DAD9145D}"/>
              </a:ext>
            </a:extLst>
          </p:cNvPr>
          <p:cNvSpPr>
            <a:spLocks noGrp="1"/>
          </p:cNvSpPr>
          <p:nvPr>
            <p:ph type="body" sz="quarter" idx="21"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21" name="Textplatzhalter 20">
            <a:extLst>
              <a:ext uri="{FF2B5EF4-FFF2-40B4-BE49-F238E27FC236}">
                <a16:creationId xmlns="" xmlns:a16="http://schemas.microsoft.com/office/drawing/2014/main" id="{E199C1B8-C30B-46AC-92F2-AAA273A882AA}"/>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sp>
        <p:nvSpPr>
          <p:cNvPr id="12" name="Datumsplatzhalter 4">
            <a:extLst>
              <a:ext uri="{FF2B5EF4-FFF2-40B4-BE49-F238E27FC236}">
                <a16:creationId xmlns="" xmlns:a16="http://schemas.microsoft.com/office/drawing/2014/main" id="{047CF0EA-7389-4E89-832F-00144E1377B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D5EAEA1A-F86C-4848-8F86-D693C1F102E3}" type="datetime1">
              <a:rPr lang="de-DE" smtClean="0"/>
              <a:t>22.07.2020</a:t>
            </a:fld>
            <a:endParaRPr lang="de-DE" dirty="0"/>
          </a:p>
        </p:txBody>
      </p:sp>
      <p:sp>
        <p:nvSpPr>
          <p:cNvPr id="13" name="Slide Number Placeholder 5">
            <a:extLst>
              <a:ext uri="{FF2B5EF4-FFF2-40B4-BE49-F238E27FC236}">
                <a16:creationId xmlns="" xmlns:a16="http://schemas.microsoft.com/office/drawing/2014/main" id="{E865E2CC-5524-4C02-9848-E7CC25A9D42E}"/>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7DD4E539-A072-4F60-9D27-E89392E23546}"/>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4067952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_F_Titelfolie+Subtitle">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1"/>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20">
            <a:extLst>
              <a:ext uri="{FF2B5EF4-FFF2-40B4-BE49-F238E27FC236}">
                <a16:creationId xmlns="" xmlns:a16="http://schemas.microsoft.com/office/drawing/2014/main" id="{AB2E36E2-6B4B-4154-A7F0-A11CE5442575}"/>
              </a:ext>
            </a:extLst>
          </p:cNvPr>
          <p:cNvSpPr>
            <a:spLocks noGrp="1"/>
          </p:cNvSpPr>
          <p:nvPr>
            <p:ph type="body" sz="quarter" idx="19"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1" name="Textplatzhalter 20">
            <a:extLst>
              <a:ext uri="{FF2B5EF4-FFF2-40B4-BE49-F238E27FC236}">
                <a16:creationId xmlns="" xmlns:a16="http://schemas.microsoft.com/office/drawing/2014/main" id="{886DA6C6-7F0E-46BA-87DE-74ED0058FF84}"/>
              </a:ext>
            </a:extLst>
          </p:cNvPr>
          <p:cNvSpPr>
            <a:spLocks noGrp="1"/>
          </p:cNvSpPr>
          <p:nvPr>
            <p:ph type="body" sz="quarter" idx="20" hasCustomPrompt="1"/>
          </p:nvPr>
        </p:nvSpPr>
        <p:spPr>
          <a:xfrm>
            <a:off x="-1" y="4192974"/>
            <a:ext cx="4422304" cy="721700"/>
          </a:xfrm>
          <a:prstGeom prst="rect">
            <a:avLst/>
          </a:prstGeom>
          <a:solidFill>
            <a:schemeClr val="tx2">
              <a:alpha val="70000"/>
            </a:schemeClr>
          </a:solid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10" name="Grafik 9">
            <a:extLst>
              <a:ext uri="{FF2B5EF4-FFF2-40B4-BE49-F238E27FC236}">
                <a16:creationId xmlns="" xmlns:a16="http://schemas.microsoft.com/office/drawing/2014/main" id="{879EC86D-08E6-4F10-A96A-371593DB79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3" name="Textfeld 12">
            <a:extLst>
              <a:ext uri="{FF2B5EF4-FFF2-40B4-BE49-F238E27FC236}">
                <a16:creationId xmlns="" xmlns:a16="http://schemas.microsoft.com/office/drawing/2014/main" id="{67C411F4-DED1-49D0-9B25-C95FEC23D446}"/>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Textplatzhalter 2">
            <a:extLst>
              <a:ext uri="{FF2B5EF4-FFF2-40B4-BE49-F238E27FC236}">
                <a16:creationId xmlns="" xmlns:a16="http://schemas.microsoft.com/office/drawing/2014/main" id="{F9EAFD0F-3D2E-46E6-BEB6-64AC1754F62E}"/>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9" name="Datumsplatzhalter 4">
            <a:extLst>
              <a:ext uri="{FF2B5EF4-FFF2-40B4-BE49-F238E27FC236}">
                <a16:creationId xmlns="" xmlns:a16="http://schemas.microsoft.com/office/drawing/2014/main" id="{9B864CAB-E67E-4EB8-9AE0-7D842B8969BC}"/>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F1846477-2D97-428A-948A-F477F75FF35C}" type="datetime1">
              <a:rPr lang="de-DE" smtClean="0"/>
              <a:t>22.07.2020</a:t>
            </a:fld>
            <a:endParaRPr lang="de-DE" dirty="0"/>
          </a:p>
        </p:txBody>
      </p:sp>
      <p:sp>
        <p:nvSpPr>
          <p:cNvPr id="12" name="Slide Number Placeholder 5">
            <a:extLst>
              <a:ext uri="{FF2B5EF4-FFF2-40B4-BE49-F238E27FC236}">
                <a16:creationId xmlns="" xmlns:a16="http://schemas.microsoft.com/office/drawing/2014/main" id="{21631245-A054-44B0-9ED6-2EC9BA53B041}"/>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0440A6BB-3B8B-452C-B8EF-6055128AF128}"/>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337419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A_Agenda- / Inhalts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121920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11" name="Textplatzhalter 9">
            <a:extLst>
              <a:ext uri="{FF2B5EF4-FFF2-40B4-BE49-F238E27FC236}">
                <a16:creationId xmlns=""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pic>
        <p:nvPicPr>
          <p:cNvPr id="7" name="Grafik 6">
            <a:extLst>
              <a:ext uri="{FF2B5EF4-FFF2-40B4-BE49-F238E27FC236}">
                <a16:creationId xmlns="" xmlns:a16="http://schemas.microsoft.com/office/drawing/2014/main" id="{6A81A0E8-629B-4654-A962-6B04BC170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 xmlns:a16="http://schemas.microsoft.com/office/drawing/2014/main" id="{6FB63F4A-ECB3-4023-918D-4DE0CBE189E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8" name="Rechteck 7">
            <a:extLst>
              <a:ext uri="{FF2B5EF4-FFF2-40B4-BE49-F238E27FC236}">
                <a16:creationId xmlns="" xmlns:a16="http://schemas.microsoft.com/office/drawing/2014/main" id="{C9A13AB9-7068-41D5-BD58-2E459F96AF66}"/>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9">
            <a:extLst>
              <a:ext uri="{FF2B5EF4-FFF2-40B4-BE49-F238E27FC236}">
                <a16:creationId xmlns="" xmlns:a16="http://schemas.microsoft.com/office/drawing/2014/main" id="{3285C95A-DA55-4D6D-9B84-C012C294FEF1}"/>
              </a:ext>
            </a:extLst>
          </p:cNvPr>
          <p:cNvSpPr>
            <a:spLocks noGrp="1"/>
          </p:cNvSpPr>
          <p:nvPr>
            <p:ph type="title"/>
          </p:nvPr>
        </p:nvSpPr>
        <p:spPr/>
        <p:txBody>
          <a:bodyPr/>
          <a:lstStyle>
            <a:lvl1pPr>
              <a:defRPr>
                <a:solidFill>
                  <a:schemeClr val="bg2"/>
                </a:solidFill>
              </a:defRPr>
            </a:lvl1pPr>
          </a:lstStyle>
          <a:p>
            <a:r>
              <a:rPr lang="de-DE" dirty="0"/>
              <a:t>Mastertitelformat bearbeiten</a:t>
            </a:r>
          </a:p>
        </p:txBody>
      </p:sp>
      <p:sp>
        <p:nvSpPr>
          <p:cNvPr id="13" name="Fußzeilenplatzhalter 3">
            <a:extLst>
              <a:ext uri="{FF2B5EF4-FFF2-40B4-BE49-F238E27FC236}">
                <a16:creationId xmlns="" xmlns:a16="http://schemas.microsoft.com/office/drawing/2014/main" id="{A454BC8A-1626-4DE6-967F-7E16B3EE2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2" name="Datumsplatzhalter 4">
            <a:extLst>
              <a:ext uri="{FF2B5EF4-FFF2-40B4-BE49-F238E27FC236}">
                <a16:creationId xmlns="" xmlns:a16="http://schemas.microsoft.com/office/drawing/2014/main" id="{082E1D6D-B221-4488-AB2F-648A5AF0A015}"/>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565575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_Agenda- / Inhaltsfolie">
    <p:spTree>
      <p:nvGrpSpPr>
        <p:cNvPr id="1" name=""/>
        <p:cNvGrpSpPr/>
        <p:nvPr/>
      </p:nvGrpSpPr>
      <p:grpSpPr>
        <a:xfrm>
          <a:off x="0" y="0"/>
          <a:ext cx="0" cy="0"/>
          <a:chOff x="0" y="0"/>
          <a:chExt cx="0" cy="0"/>
        </a:xfrm>
      </p:grpSpPr>
      <p:sp>
        <p:nvSpPr>
          <p:cNvPr id="8" name="Textplatzhalter 5">
            <a:extLst>
              <a:ext uri="{FF2B5EF4-FFF2-40B4-BE49-F238E27FC236}">
                <a16:creationId xmlns="" xmlns:a16="http://schemas.microsoft.com/office/drawing/2014/main" id="{B98405CD-C11F-4911-B115-242C9863FBA0}"/>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8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800">
                <a:solidFill>
                  <a:schemeClr val="tx1"/>
                </a:solidFill>
              </a:defRPr>
            </a:lvl3pPr>
            <a:lvl4pPr marL="161290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None/>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Rechteck 8">
            <a:extLst>
              <a:ext uri="{FF2B5EF4-FFF2-40B4-BE49-F238E27FC236}">
                <a16:creationId xmlns="" xmlns:a16="http://schemas.microsoft.com/office/drawing/2014/main" id="{A28E3D62-BFD6-43CC-9187-223000645BF0}"/>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 xmlns:a16="http://schemas.microsoft.com/office/drawing/2014/main" id="{CEF66153-AABB-41B2-A56D-D33EBA69FA4A}"/>
              </a:ext>
            </a:extLst>
          </p:cNvPr>
          <p:cNvSpPr>
            <a:spLocks noGrp="1"/>
          </p:cNvSpPr>
          <p:nvPr>
            <p:ph type="title"/>
          </p:nvPr>
        </p:nvSpPr>
        <p:spPr/>
        <p:txBody>
          <a:bodyPr/>
          <a:lstStyle>
            <a:lvl1pPr>
              <a:defRPr>
                <a:solidFill>
                  <a:schemeClr val="bg2"/>
                </a:solidFill>
              </a:defRPr>
            </a:lvl1pPr>
          </a:lstStyle>
          <a:p>
            <a:r>
              <a:rPr lang="de-DE" dirty="0"/>
              <a:t>Mastertitelformat bearbeiten</a:t>
            </a:r>
          </a:p>
        </p:txBody>
      </p:sp>
      <p:sp>
        <p:nvSpPr>
          <p:cNvPr id="11" name="Textplatzhalter 9">
            <a:extLst>
              <a:ext uri="{FF2B5EF4-FFF2-40B4-BE49-F238E27FC236}">
                <a16:creationId xmlns="" xmlns:a16="http://schemas.microsoft.com/office/drawing/2014/main" id="{E7FE378F-2930-4B22-B3C7-B5E3D508DAB4}"/>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4" name="Slide Number Placeholder 5">
            <a:extLst>
              <a:ext uri="{FF2B5EF4-FFF2-40B4-BE49-F238E27FC236}">
                <a16:creationId xmlns="" xmlns:a16="http://schemas.microsoft.com/office/drawing/2014/main" id="{AECCF148-4136-44A5-B332-9AA74FE4A5D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2DF7D64D-AAD6-4D4F-896A-CA0A660C0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6" name="Datumsplatzhalter 4">
            <a:extLst>
              <a:ext uri="{FF2B5EF4-FFF2-40B4-BE49-F238E27FC236}">
                <a16:creationId xmlns="" xmlns:a16="http://schemas.microsoft.com/office/drawing/2014/main" id="{DC111A67-DB78-4F55-8FAB-74ACBB853CA7}"/>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992973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_Agenda- / Inhaltsfolie">
    <p:spTree>
      <p:nvGrpSpPr>
        <p:cNvPr id="1" name=""/>
        <p:cNvGrpSpPr/>
        <p:nvPr/>
      </p:nvGrpSpPr>
      <p:grpSpPr>
        <a:xfrm>
          <a:off x="0" y="0"/>
          <a:ext cx="0" cy="0"/>
          <a:chOff x="0" y="0"/>
          <a:chExt cx="0" cy="0"/>
        </a:xfrm>
      </p:grpSpPr>
      <p:sp>
        <p:nvSpPr>
          <p:cNvPr id="9" name="Rechteck 8">
            <a:extLst>
              <a:ext uri="{FF2B5EF4-FFF2-40B4-BE49-F238E27FC236}">
                <a16:creationId xmlns="" xmlns:a16="http://schemas.microsoft.com/office/drawing/2014/main" id="{A28E3D62-BFD6-43CC-9187-223000645BF0}"/>
              </a:ext>
            </a:extLst>
          </p:cNvPr>
          <p:cNvSpPr/>
          <p:nvPr userDrawn="1"/>
        </p:nvSpPr>
        <p:spPr>
          <a:xfrm>
            <a:off x="0" y="-3175"/>
            <a:ext cx="12192000" cy="6099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 xmlns:a16="http://schemas.microsoft.com/office/drawing/2014/main" id="{0AD35751-6505-4007-B0D2-01722B58E3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5" name="Textplatzhalter 5">
            <a:extLst>
              <a:ext uri="{FF2B5EF4-FFF2-40B4-BE49-F238E27FC236}">
                <a16:creationId xmlns="" xmlns:a16="http://schemas.microsoft.com/office/drawing/2014/main" id="{EBAA1DE2-8CB1-4466-97C5-A1B05D62D37C}"/>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bg1"/>
              </a:buClr>
              <a:buFont typeface="+mj-lt"/>
              <a:buAutoNum type="arabicPeriod"/>
              <a:defRPr sz="2400">
                <a:solidFill>
                  <a:schemeClr val="bg1"/>
                </a:solidFill>
              </a:defRPr>
            </a:lvl1pPr>
            <a:lvl2pPr marL="612000" indent="-144000">
              <a:lnSpc>
                <a:spcPts val="1000"/>
              </a:lnSpc>
              <a:spcBef>
                <a:spcPts val="1000"/>
              </a:spcBef>
              <a:buClr>
                <a:schemeClr val="bg1"/>
              </a:buClr>
              <a:buFont typeface="Calibri" panose="020F0502020204030204" pitchFamily="34" charset="0"/>
              <a:buChar char="&gt;"/>
              <a:defRPr sz="1800">
                <a:solidFill>
                  <a:schemeClr val="bg1"/>
                </a:solidFill>
              </a:defRPr>
            </a:lvl2pPr>
            <a:lvl3pPr marL="1080000" marR="0" indent="-144000"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sz="1800">
                <a:solidFill>
                  <a:schemeClr val="bg1"/>
                </a:solidFill>
              </a:defRPr>
            </a:lvl3pPr>
            <a:lvl4pPr marL="1612900" marR="0" indent="-174625" algn="l" defTabSz="914400" rtl="0" eaLnBrk="1" fontAlgn="auto" latinLnBrk="0" hangingPunct="1">
              <a:lnSpc>
                <a:spcPct val="100000"/>
              </a:lnSpc>
              <a:spcBef>
                <a:spcPts val="0"/>
              </a:spcBef>
              <a:spcAft>
                <a:spcPts val="0"/>
              </a:spcAft>
              <a:buClr>
                <a:schemeClr val="bg1"/>
              </a:buClr>
              <a:buSzTx/>
              <a:buFont typeface="Calibri" panose="020F0502020204030204" pitchFamily="34" charset="0"/>
              <a:buChar char="&gt;"/>
              <a:tabLst/>
              <a:defRPr>
                <a:solidFill>
                  <a:schemeClr val="bg1"/>
                </a:solidFill>
              </a:defRPr>
            </a:lvl4pPr>
            <a:lvl5pPr marL="2508250" indent="-2035175">
              <a:buClr>
                <a:schemeClr val="tx2"/>
              </a:buClr>
              <a:buFont typeface="Calibri" panose="020F0502020204030204" pitchFamily="34" charset="0"/>
              <a:buNone/>
              <a:defRPr>
                <a:solidFill>
                  <a:schemeClr val="tx1"/>
                </a:solidFill>
              </a:defRPr>
            </a:lvl5pPr>
            <a:lvl6pPr>
              <a:defRPr/>
            </a:lvl6pPr>
            <a:lvl9pPr marL="1851325" indent="0">
              <a:buClr>
                <a:schemeClr val="bg1"/>
              </a:buClr>
              <a:buNone/>
              <a:defRPr>
                <a:solidFill>
                  <a:schemeClr val="bg1"/>
                </a:solidFill>
              </a:defRPr>
            </a:lvl9pPr>
          </a:lstStyle>
          <a:p>
            <a:pPr lvl="0"/>
            <a:r>
              <a:rPr lang="de-DE" dirty="0"/>
              <a:t>Ebene eins</a:t>
            </a:r>
          </a:p>
          <a:p>
            <a:pPr lvl="1"/>
            <a:r>
              <a:rPr lang="de-DE" dirty="0"/>
              <a:t>Ebene zwei</a:t>
            </a:r>
          </a:p>
          <a:p>
            <a:pPr lvl="2"/>
            <a:r>
              <a:rPr lang="de-DE" dirty="0"/>
              <a:t>Ebene drei</a:t>
            </a:r>
          </a:p>
          <a:p>
            <a:pPr lvl="3"/>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p:txBody>
      </p:sp>
      <p:sp>
        <p:nvSpPr>
          <p:cNvPr id="2" name="Titel 1">
            <a:extLst>
              <a:ext uri="{FF2B5EF4-FFF2-40B4-BE49-F238E27FC236}">
                <a16:creationId xmlns="" xmlns:a16="http://schemas.microsoft.com/office/drawing/2014/main" id="{43650ED6-9C8F-4F85-AAE3-44FF8DB09CE6}"/>
              </a:ext>
            </a:extLst>
          </p:cNvPr>
          <p:cNvSpPr>
            <a:spLocks noGrp="1"/>
          </p:cNvSpPr>
          <p:nvPr>
            <p:ph type="title"/>
          </p:nvPr>
        </p:nvSpPr>
        <p:spPr/>
        <p:txBody>
          <a:bodyPr/>
          <a:lstStyle>
            <a:lvl1pPr>
              <a:defRPr>
                <a:solidFill>
                  <a:schemeClr val="bg2"/>
                </a:solidFill>
              </a:defRPr>
            </a:lvl1pPr>
          </a:lstStyle>
          <a:p>
            <a:r>
              <a:rPr lang="de-DE" dirty="0"/>
              <a:t>Mastertitelformat bearbeiten</a:t>
            </a:r>
          </a:p>
        </p:txBody>
      </p:sp>
      <p:sp>
        <p:nvSpPr>
          <p:cNvPr id="11" name="Textplatzhalter 9">
            <a:extLst>
              <a:ext uri="{FF2B5EF4-FFF2-40B4-BE49-F238E27FC236}">
                <a16:creationId xmlns="" xmlns:a16="http://schemas.microsoft.com/office/drawing/2014/main" id="{4AB6F5FA-E53E-48BF-8F88-4D93FA660CA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4" name="Slide Number Placeholder 5">
            <a:extLst>
              <a:ext uri="{FF2B5EF4-FFF2-40B4-BE49-F238E27FC236}">
                <a16:creationId xmlns="" xmlns:a16="http://schemas.microsoft.com/office/drawing/2014/main" id="{76E9B607-A85A-45F9-A72C-3875CD62FAFF}"/>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90296AA2-5509-47FA-99DA-6DFE2043D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7" name="Datumsplatzhalter 4">
            <a:extLst>
              <a:ext uri="{FF2B5EF4-FFF2-40B4-BE49-F238E27FC236}">
                <a16:creationId xmlns="" xmlns:a16="http://schemas.microsoft.com/office/drawing/2014/main" id="{4A6453FE-78E9-47D9-A048-7B319C483346}"/>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954904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A_Text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121920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pic>
        <p:nvPicPr>
          <p:cNvPr id="10" name="Grafik 9">
            <a:extLst>
              <a:ext uri="{FF2B5EF4-FFF2-40B4-BE49-F238E27FC236}">
                <a16:creationId xmlns="" xmlns:a16="http://schemas.microsoft.com/office/drawing/2014/main" id="{F9C934DD-9BA9-4ACD-BF17-69D9FEC066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Rechteck 11">
            <a:extLst>
              <a:ext uri="{FF2B5EF4-FFF2-40B4-BE49-F238E27FC236}">
                <a16:creationId xmlns="" xmlns:a16="http://schemas.microsoft.com/office/drawing/2014/main" id="{0C88BF8F-84A5-43A6-BE4C-8DE9D2EA8AC3}"/>
              </a:ext>
            </a:extLst>
          </p:cNvPr>
          <p:cNvSpPr/>
          <p:nvPr userDrawn="1"/>
        </p:nvSpPr>
        <p:spPr>
          <a:xfrm>
            <a:off x="0" y="-3175"/>
            <a:ext cx="12192000" cy="1523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 xmlns:a16="http://schemas.microsoft.com/office/drawing/2014/main" id="{2A09F5B6-C5FD-46DA-BBE6-00800941D74F}"/>
              </a:ext>
            </a:extLst>
          </p:cNvPr>
          <p:cNvSpPr>
            <a:spLocks noGrp="1"/>
          </p:cNvSpPr>
          <p:nvPr>
            <p:ph type="title"/>
          </p:nvPr>
        </p:nvSpPr>
        <p:spPr/>
        <p:txBody>
          <a:bodyPr/>
          <a:lstStyle>
            <a:lvl1pPr>
              <a:defRPr>
                <a:solidFill>
                  <a:schemeClr val="bg2"/>
                </a:solidFill>
              </a:defRPr>
            </a:lvl1pPr>
          </a:lstStyle>
          <a:p>
            <a:r>
              <a:rPr lang="de-DE" dirty="0"/>
              <a:t>Mastertitelformat bearbeiten</a:t>
            </a:r>
          </a:p>
        </p:txBody>
      </p:sp>
      <p:sp>
        <p:nvSpPr>
          <p:cNvPr id="13" name="Textplatzhalter 9">
            <a:extLst>
              <a:ext uri="{FF2B5EF4-FFF2-40B4-BE49-F238E27FC236}">
                <a16:creationId xmlns="" xmlns:a16="http://schemas.microsoft.com/office/drawing/2014/main" id="{84311A37-9787-457B-AE51-14AA6D1D0693}"/>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5" name="Slide Number Placeholder 5">
            <a:extLst>
              <a:ext uri="{FF2B5EF4-FFF2-40B4-BE49-F238E27FC236}">
                <a16:creationId xmlns="" xmlns:a16="http://schemas.microsoft.com/office/drawing/2014/main" id="{655275DB-ACE4-45F4-8808-B624DF6B980B}"/>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B36E1506-0969-4F16-AAE6-53F42EE9C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7" name="Datumsplatzhalter 4">
            <a:extLst>
              <a:ext uri="{FF2B5EF4-FFF2-40B4-BE49-F238E27FC236}">
                <a16:creationId xmlns="" xmlns:a16="http://schemas.microsoft.com/office/drawing/2014/main" id="{3E307A43-CAF1-49A3-AE04-281F3A9F1834}"/>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2724892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_Textfolie">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0"/>
            <a:ext cx="12192000" cy="152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pic>
        <p:nvPicPr>
          <p:cNvPr id="12" name="Grafik 11">
            <a:extLst>
              <a:ext uri="{FF2B5EF4-FFF2-40B4-BE49-F238E27FC236}">
                <a16:creationId xmlns="" xmlns:a16="http://schemas.microsoft.com/office/drawing/2014/main" id="{63480EA8-7DA9-44C6-B404-8EC76F41DA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2" name="Titel 1">
            <a:extLst>
              <a:ext uri="{FF2B5EF4-FFF2-40B4-BE49-F238E27FC236}">
                <a16:creationId xmlns="" xmlns:a16="http://schemas.microsoft.com/office/drawing/2014/main" id="{1B8B9B5D-BEC6-46E2-BC5B-0B022643FCE0}"/>
              </a:ext>
            </a:extLst>
          </p:cNvPr>
          <p:cNvSpPr>
            <a:spLocks noGrp="1"/>
          </p:cNvSpPr>
          <p:nvPr>
            <p:ph type="title"/>
          </p:nvPr>
        </p:nvSpPr>
        <p:spPr/>
        <p:txBody>
          <a:bodyPr/>
          <a:lstStyle>
            <a:lvl1pPr>
              <a:defRPr>
                <a:solidFill>
                  <a:schemeClr val="bg2"/>
                </a:solidFill>
              </a:defRPr>
            </a:lvl1pPr>
          </a:lstStyle>
          <a:p>
            <a:r>
              <a:rPr lang="de-DE" dirty="0"/>
              <a:t>Mastertitelformat bearbeiten</a:t>
            </a:r>
          </a:p>
        </p:txBody>
      </p:sp>
      <p:sp>
        <p:nvSpPr>
          <p:cNvPr id="14" name="Textplatzhalter 9">
            <a:extLst>
              <a:ext uri="{FF2B5EF4-FFF2-40B4-BE49-F238E27FC236}">
                <a16:creationId xmlns="" xmlns:a16="http://schemas.microsoft.com/office/drawing/2014/main" id="{78EFF967-F057-4CB9-96B9-DA9F5369107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5" name="Slide Number Placeholder 5">
            <a:extLst>
              <a:ext uri="{FF2B5EF4-FFF2-40B4-BE49-F238E27FC236}">
                <a16:creationId xmlns="" xmlns:a16="http://schemas.microsoft.com/office/drawing/2014/main" id="{DE8134E7-C131-4F38-9A42-CD9D6322ACAC}"/>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DE66C07A-98FA-43D3-8E1E-C8000E691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7" name="Datumsplatzhalter 4">
            <a:extLst>
              <a:ext uri="{FF2B5EF4-FFF2-40B4-BE49-F238E27FC236}">
                <a16:creationId xmlns="" xmlns:a16="http://schemas.microsoft.com/office/drawing/2014/main" id="{8E10134E-1AFF-4A9E-A9E3-D2581E344E73}"/>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9489999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_Textfolie">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0"/>
            <a:ext cx="12192000"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pic>
        <p:nvPicPr>
          <p:cNvPr id="12" name="Grafik 11">
            <a:extLst>
              <a:ext uri="{FF2B5EF4-FFF2-40B4-BE49-F238E27FC236}">
                <a16:creationId xmlns="" xmlns:a16="http://schemas.microsoft.com/office/drawing/2014/main" id="{63480EA8-7DA9-44C6-B404-8EC76F41DA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2" name="Titel 1">
            <a:extLst>
              <a:ext uri="{FF2B5EF4-FFF2-40B4-BE49-F238E27FC236}">
                <a16:creationId xmlns="" xmlns:a16="http://schemas.microsoft.com/office/drawing/2014/main" id="{CA4D8116-E896-4100-9227-A47177218674}"/>
              </a:ext>
            </a:extLst>
          </p:cNvPr>
          <p:cNvSpPr>
            <a:spLocks noGrp="1"/>
          </p:cNvSpPr>
          <p:nvPr>
            <p:ph type="title"/>
          </p:nvPr>
        </p:nvSpPr>
        <p:spPr/>
        <p:txBody>
          <a:bodyPr/>
          <a:lstStyle>
            <a:lvl1pPr>
              <a:defRPr>
                <a:solidFill>
                  <a:schemeClr val="bg2"/>
                </a:solidFill>
              </a:defRPr>
            </a:lvl1pPr>
          </a:lstStyle>
          <a:p>
            <a:r>
              <a:rPr lang="de-DE" dirty="0"/>
              <a:t>Mastertitelformat bearbeiten</a:t>
            </a:r>
          </a:p>
        </p:txBody>
      </p:sp>
      <p:sp>
        <p:nvSpPr>
          <p:cNvPr id="14" name="Textplatzhalter 9">
            <a:extLst>
              <a:ext uri="{FF2B5EF4-FFF2-40B4-BE49-F238E27FC236}">
                <a16:creationId xmlns="" xmlns:a16="http://schemas.microsoft.com/office/drawing/2014/main" id="{23F98220-37BC-4CAA-924E-89F2D29352CE}"/>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5" name="Slide Number Placeholder 5">
            <a:extLst>
              <a:ext uri="{FF2B5EF4-FFF2-40B4-BE49-F238E27FC236}">
                <a16:creationId xmlns="" xmlns:a16="http://schemas.microsoft.com/office/drawing/2014/main" id="{F2DC7816-1898-4C95-A899-AE801E86305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0318FB3E-0E17-4B42-83E3-FA0C3C3CE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7" name="Datumsplatzhalter 4">
            <a:extLst>
              <a:ext uri="{FF2B5EF4-FFF2-40B4-BE49-F238E27FC236}">
                <a16:creationId xmlns="" xmlns:a16="http://schemas.microsoft.com/office/drawing/2014/main" id="{828D2140-9B71-4A62-B31B-0A0DFD5C942C}"/>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713138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A_Text-/ Bildfolie">
    <p:spTree>
      <p:nvGrpSpPr>
        <p:cNvPr id="1" name=""/>
        <p:cNvGrpSpPr/>
        <p:nvPr/>
      </p:nvGrpSpPr>
      <p:grpSpPr>
        <a:xfrm>
          <a:off x="0" y="0"/>
          <a:ext cx="0" cy="0"/>
          <a:chOff x="0" y="0"/>
          <a:chExt cx="0" cy="0"/>
        </a:xfrm>
      </p:grpSpPr>
      <p:sp>
        <p:nvSpPr>
          <p:cNvPr id="10" name="Bildplatzhalter 4">
            <a:extLst>
              <a:ext uri="{FF2B5EF4-FFF2-40B4-BE49-F238E27FC236}">
                <a16:creationId xmlns="" xmlns:a16="http://schemas.microsoft.com/office/drawing/2014/main" id="{1F6AA92C-44AB-42CC-BBEC-9D0DE5039364}"/>
              </a:ext>
            </a:extLst>
          </p:cNvPr>
          <p:cNvSpPr>
            <a:spLocks noGrp="1"/>
          </p:cNvSpPr>
          <p:nvPr>
            <p:ph type="pic" sz="quarter" idx="16"/>
          </p:nvPr>
        </p:nvSpPr>
        <p:spPr>
          <a:xfrm>
            <a:off x="1" y="0"/>
            <a:ext cx="12192000" cy="6096000"/>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7" name="Textplatzhalter 20">
            <a:extLst>
              <a:ext uri="{FF2B5EF4-FFF2-40B4-BE49-F238E27FC236}">
                <a16:creationId xmlns="" xmlns:a16="http://schemas.microsoft.com/office/drawing/2014/main" id="{2B2367C0-1AEF-4135-8057-FD1D58C8E744}"/>
              </a:ext>
            </a:extLst>
          </p:cNvPr>
          <p:cNvSpPr>
            <a:spLocks noGrp="1"/>
          </p:cNvSpPr>
          <p:nvPr>
            <p:ph type="body" sz="quarter" idx="13" hasCustomPrompt="1"/>
          </p:nvPr>
        </p:nvSpPr>
        <p:spPr>
          <a:xfrm>
            <a:off x="0" y="267415"/>
            <a:ext cx="3404212" cy="4945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Bildbeschriftung einer Bilderfolie</a:t>
            </a:r>
          </a:p>
        </p:txBody>
      </p:sp>
      <p:pic>
        <p:nvPicPr>
          <p:cNvPr id="9" name="Grafik 8">
            <a:extLst>
              <a:ext uri="{FF2B5EF4-FFF2-40B4-BE49-F238E27FC236}">
                <a16:creationId xmlns="" xmlns:a16="http://schemas.microsoft.com/office/drawing/2014/main" id="{5FEF8E17-D11A-4DCE-9C36-B9F344D2AB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2" name="Textplatzhalter 9">
            <a:extLst>
              <a:ext uri="{FF2B5EF4-FFF2-40B4-BE49-F238E27FC236}">
                <a16:creationId xmlns="" xmlns:a16="http://schemas.microsoft.com/office/drawing/2014/main" id="{07B538D9-64BC-40DC-9950-620800EFCF16}"/>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3" name="Slide Number Placeholder 5">
            <a:extLst>
              <a:ext uri="{FF2B5EF4-FFF2-40B4-BE49-F238E27FC236}">
                <a16:creationId xmlns="" xmlns:a16="http://schemas.microsoft.com/office/drawing/2014/main" id="{ED1D2E10-3ADA-4385-ABD3-DAE03A67B940}"/>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4" name="Fußzeilenplatzhalter 3">
            <a:extLst>
              <a:ext uri="{FF2B5EF4-FFF2-40B4-BE49-F238E27FC236}">
                <a16:creationId xmlns="" xmlns:a16="http://schemas.microsoft.com/office/drawing/2014/main" id="{756E0F59-64B3-42E1-8BF7-20488D9CAF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5" name="Datumsplatzhalter 4">
            <a:extLst>
              <a:ext uri="{FF2B5EF4-FFF2-40B4-BE49-F238E27FC236}">
                <a16:creationId xmlns="" xmlns:a16="http://schemas.microsoft.com/office/drawing/2014/main" id="{850BA3BB-D238-4B42-8E8B-FFC9B3405B46}"/>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289688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B_Text-/ Bild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endParaRPr lang="de-DE" dirty="0"/>
          </a:p>
        </p:txBody>
      </p:sp>
      <p:pic>
        <p:nvPicPr>
          <p:cNvPr id="12" name="Grafik 11">
            <a:extLst>
              <a:ext uri="{FF2B5EF4-FFF2-40B4-BE49-F238E27FC236}">
                <a16:creationId xmlns="" xmlns:a16="http://schemas.microsoft.com/office/drawing/2014/main" id="{80DF0B66-0964-496C-A0EA-AF0F8F5EBC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Textplatzhalter 9">
            <a:extLst>
              <a:ext uri="{FF2B5EF4-FFF2-40B4-BE49-F238E27FC236}">
                <a16:creationId xmlns="" xmlns:a16="http://schemas.microsoft.com/office/drawing/2014/main" id="{DDA511F9-CBE8-4336-B773-81B0E5F72F0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5" name="Slide Number Placeholder 5">
            <a:extLst>
              <a:ext uri="{FF2B5EF4-FFF2-40B4-BE49-F238E27FC236}">
                <a16:creationId xmlns="" xmlns:a16="http://schemas.microsoft.com/office/drawing/2014/main" id="{E82DC13F-9BC5-4F1E-B2FD-B8B90537B66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52BAC0DC-E4AE-4BD2-80C5-CB10BB3F8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7" name="Datumsplatzhalter 4">
            <a:extLst>
              <a:ext uri="{FF2B5EF4-FFF2-40B4-BE49-F238E27FC236}">
                <a16:creationId xmlns="" xmlns:a16="http://schemas.microsoft.com/office/drawing/2014/main" id="{C02B656D-B039-441B-9989-E20850C25366}"/>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1839532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C_Text-/ Bild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7" name="Textplatzhalter 4">
            <a:extLst>
              <a:ext uri="{FF2B5EF4-FFF2-40B4-BE49-F238E27FC236}">
                <a16:creationId xmlns=""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9" name="Bildplatzhalter 4">
            <a:extLst>
              <a:ext uri="{FF2B5EF4-FFF2-40B4-BE49-F238E27FC236}">
                <a16:creationId xmlns="" xmlns:a16="http://schemas.microsoft.com/office/drawing/2014/main" id="{173ED96D-479E-4FE9-BF97-17236252FAC3}"/>
              </a:ext>
            </a:extLst>
          </p:cNvPr>
          <p:cNvSpPr>
            <a:spLocks noGrp="1"/>
          </p:cNvSpPr>
          <p:nvPr>
            <p:ph type="pic" sz="quarter" idx="16"/>
          </p:nvPr>
        </p:nvSpPr>
        <p:spPr>
          <a:xfrm>
            <a:off x="-1" y="0"/>
            <a:ext cx="5905499" cy="609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r>
              <a:rPr lang="de-DE"/>
              <a:t>Bild durch Klicken auf Symbol hinzufügen</a:t>
            </a:r>
            <a:endParaRPr lang="de-DE" dirty="0"/>
          </a:p>
        </p:txBody>
      </p:sp>
      <p:pic>
        <p:nvPicPr>
          <p:cNvPr id="12" name="Grafik 11">
            <a:extLst>
              <a:ext uri="{FF2B5EF4-FFF2-40B4-BE49-F238E27FC236}">
                <a16:creationId xmlns="" xmlns:a16="http://schemas.microsoft.com/office/drawing/2014/main" id="{AF423406-31DE-42CA-AC50-4226F99B7D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4" name="Textplatzhalter 9">
            <a:extLst>
              <a:ext uri="{FF2B5EF4-FFF2-40B4-BE49-F238E27FC236}">
                <a16:creationId xmlns="" xmlns:a16="http://schemas.microsoft.com/office/drawing/2014/main" id="{E2335DD7-989D-4E21-8E69-D815597D152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5" name="Slide Number Placeholder 5">
            <a:extLst>
              <a:ext uri="{FF2B5EF4-FFF2-40B4-BE49-F238E27FC236}">
                <a16:creationId xmlns="" xmlns:a16="http://schemas.microsoft.com/office/drawing/2014/main" id="{F1160138-6B47-4C06-AEE1-521F6C8C4BA0}"/>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6" name="Fußzeilenplatzhalter 3">
            <a:extLst>
              <a:ext uri="{FF2B5EF4-FFF2-40B4-BE49-F238E27FC236}">
                <a16:creationId xmlns="" xmlns:a16="http://schemas.microsoft.com/office/drawing/2014/main" id="{C6441E9D-92EA-4AB4-958F-271CB752E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7" name="Datumsplatzhalter 4">
            <a:extLst>
              <a:ext uri="{FF2B5EF4-FFF2-40B4-BE49-F238E27FC236}">
                <a16:creationId xmlns="" xmlns:a16="http://schemas.microsoft.com/office/drawing/2014/main" id="{EEEE5DC7-C2DC-4CC9-A829-B0EC10442B28}"/>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27711882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A_Text-/ Media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pic>
        <p:nvPicPr>
          <p:cNvPr id="12" name="Grafik 11">
            <a:extLst>
              <a:ext uri="{FF2B5EF4-FFF2-40B4-BE49-F238E27FC236}">
                <a16:creationId xmlns="" xmlns:a16="http://schemas.microsoft.com/office/drawing/2014/main" id="{8B7C962E-DA3A-451F-922D-7EB894915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1" name="Inhaltsplatzhalter 4">
            <a:extLst>
              <a:ext uri="{FF2B5EF4-FFF2-40B4-BE49-F238E27FC236}">
                <a16:creationId xmlns="" xmlns:a16="http://schemas.microsoft.com/office/drawing/2014/main" id="{5C1F938E-DC1A-407E-B2D4-9D26C05FF972}"/>
              </a:ext>
            </a:extLst>
          </p:cNvPr>
          <p:cNvSpPr>
            <a:spLocks noGrp="1"/>
          </p:cNvSpPr>
          <p:nvPr>
            <p:ph sz="quarter" idx="16" hasCustomPrompt="1"/>
          </p:nvPr>
        </p:nvSpPr>
        <p:spPr>
          <a:xfrm>
            <a:off x="6454589" y="398122"/>
            <a:ext cx="5329424" cy="5331039"/>
          </a:xfrm>
          <a:prstGeom prst="rect">
            <a:avLst/>
          </a:prstGeom>
        </p:spPr>
        <p:txBody>
          <a:bodyPr/>
          <a:lstStyle>
            <a:lvl1pPr marL="342900" indent="-342900">
              <a:buFont typeface="+mj-lt"/>
              <a:buAutoNum type="arabicPeriod"/>
              <a:defRPr sz="2400">
                <a:solidFill>
                  <a:schemeClr val="tx1"/>
                </a:solidFill>
              </a:defRPr>
            </a:lvl1pPr>
            <a:lvl2pPr marL="612000" indent="-144000">
              <a:lnSpc>
                <a:spcPts val="1000"/>
              </a:lnSpc>
              <a:buClr>
                <a:schemeClr val="tx2"/>
              </a:buClr>
              <a:buFont typeface="Calibri" panose="020F0502020204030204" pitchFamily="34" charset="0"/>
              <a:buChar char="&gt;"/>
              <a:defRPr>
                <a:solidFill>
                  <a:schemeClr val="tx1"/>
                </a:solidFill>
              </a:defRPr>
            </a:lvl2pPr>
            <a:lvl3pPr marL="1080000" indent="-144000">
              <a:lnSpc>
                <a:spcPct val="100000"/>
              </a:lnSpc>
              <a:spcBef>
                <a:spcPts val="0"/>
              </a:spcBef>
              <a:buClr>
                <a:schemeClr val="tx2"/>
              </a:buClr>
              <a:buFont typeface="Calibri" panose="020F0502020204030204" pitchFamily="34" charset="0"/>
              <a:buChar char="&gt;"/>
              <a:defRPr>
                <a:solidFill>
                  <a:schemeClr val="tx1"/>
                </a:solidFill>
              </a:defRPr>
            </a:lvl3pPr>
            <a:lvl4pPr marL="1612900" marR="0" indent="-174625" algn="l" defTabSz="914400" rtl="0" eaLnBrk="1" fontAlgn="auto" latinLnBrk="0" hangingPunct="1">
              <a:lnSpc>
                <a:spcPts val="1800"/>
              </a:lnSpc>
              <a:spcBef>
                <a:spcPts val="0"/>
              </a:spcBef>
              <a:spcAft>
                <a:spcPts val="0"/>
              </a:spcAft>
              <a:buClr>
                <a:schemeClr val="tx2"/>
              </a:buClr>
              <a:buSzTx/>
              <a:buFont typeface="Calibri" panose="020F0502020204030204" pitchFamily="34" charset="0"/>
              <a:buChar char="&gt;"/>
              <a:tabLst/>
              <a:defRPr>
                <a:solidFill>
                  <a:schemeClr val="tx1"/>
                </a:solidFill>
              </a:defRPr>
            </a:lvl4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a:p>
            <a:pPr lvl="3"/>
            <a:endParaRPr lang="de-DE" dirty="0"/>
          </a:p>
        </p:txBody>
      </p:sp>
      <p:sp>
        <p:nvSpPr>
          <p:cNvPr id="15" name="Textplatzhalter 9">
            <a:extLst>
              <a:ext uri="{FF2B5EF4-FFF2-40B4-BE49-F238E27FC236}">
                <a16:creationId xmlns="" xmlns:a16="http://schemas.microsoft.com/office/drawing/2014/main" id="{711C2E5D-D8AE-405F-97BA-6D585F41FCAC}"/>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6" name="Slide Number Placeholder 5">
            <a:extLst>
              <a:ext uri="{FF2B5EF4-FFF2-40B4-BE49-F238E27FC236}">
                <a16:creationId xmlns="" xmlns:a16="http://schemas.microsoft.com/office/drawing/2014/main" id="{67D03F7D-01BE-422C-805B-84F04E08B03D}"/>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76BF6CB7-A5CC-444A-8ECE-650412BEA0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8" name="Datumsplatzhalter 4">
            <a:extLst>
              <a:ext uri="{FF2B5EF4-FFF2-40B4-BE49-F238E27FC236}">
                <a16:creationId xmlns="" xmlns:a16="http://schemas.microsoft.com/office/drawing/2014/main" id="{BEFFE77E-000B-4AD3-826A-75EE21621116}"/>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238313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G_Titelfolie+Subtitle+Klinik">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2658"/>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1360"/>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8" name="Textplatzhalter 20">
            <a:extLst>
              <a:ext uri="{FF2B5EF4-FFF2-40B4-BE49-F238E27FC236}">
                <a16:creationId xmlns="" xmlns:a16="http://schemas.microsoft.com/office/drawing/2014/main" id="{05BFFA5D-5474-46AD-AD56-18D9DA1F8503}"/>
              </a:ext>
            </a:extLst>
          </p:cNvPr>
          <p:cNvSpPr>
            <a:spLocks noGrp="1"/>
          </p:cNvSpPr>
          <p:nvPr>
            <p:ph type="body" sz="quarter" idx="16" hasCustomPrompt="1"/>
          </p:nvPr>
        </p:nvSpPr>
        <p:spPr>
          <a:xfrm>
            <a:off x="0" y="1522412"/>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9" name="Textplatzhalter 20">
            <a:extLst>
              <a:ext uri="{FF2B5EF4-FFF2-40B4-BE49-F238E27FC236}">
                <a16:creationId xmlns="" xmlns:a16="http://schemas.microsoft.com/office/drawing/2014/main" id="{4D3312A6-0F79-4E78-BEAD-072AB73380BE}"/>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pic>
        <p:nvPicPr>
          <p:cNvPr id="12" name="Grafik 11">
            <a:extLst>
              <a:ext uri="{FF2B5EF4-FFF2-40B4-BE49-F238E27FC236}">
                <a16:creationId xmlns="" xmlns:a16="http://schemas.microsoft.com/office/drawing/2014/main" id="{2AEAFD30-0B23-4690-823D-A818482E99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 xmlns:a16="http://schemas.microsoft.com/office/drawing/2014/main" id="{9BD729B3-2695-4E1B-87A6-1ED72AAC7267}"/>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5" name="Textplatzhalter 2">
            <a:extLst>
              <a:ext uri="{FF2B5EF4-FFF2-40B4-BE49-F238E27FC236}">
                <a16:creationId xmlns="" xmlns:a16="http://schemas.microsoft.com/office/drawing/2014/main" id="{392EF71E-EB40-43C9-91A7-23A0CCA53094}"/>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1" name="Datumsplatzhalter 4">
            <a:extLst>
              <a:ext uri="{FF2B5EF4-FFF2-40B4-BE49-F238E27FC236}">
                <a16:creationId xmlns="" xmlns:a16="http://schemas.microsoft.com/office/drawing/2014/main" id="{3E1DF3FA-883B-4AA4-9BBE-AC0BD7EF71F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48C702C-AD52-4550-90D5-5470092AD72F}" type="datetime1">
              <a:rPr lang="de-DE" smtClean="0"/>
              <a:t>22.07.2020</a:t>
            </a:fld>
            <a:endParaRPr lang="de-DE" dirty="0"/>
          </a:p>
        </p:txBody>
      </p:sp>
      <p:sp>
        <p:nvSpPr>
          <p:cNvPr id="13" name="Slide Number Placeholder 5">
            <a:extLst>
              <a:ext uri="{FF2B5EF4-FFF2-40B4-BE49-F238E27FC236}">
                <a16:creationId xmlns="" xmlns:a16="http://schemas.microsoft.com/office/drawing/2014/main" id="{CA47BC71-EDA1-41B8-9F37-71CD3FB25429}"/>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17CDAFCD-5061-4752-863E-0ED59885AD0D}"/>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127187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B_Text-/ Mediafolie">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7" name="Textplatzhalter 4">
            <a:extLst>
              <a:ext uri="{FF2B5EF4-FFF2-40B4-BE49-F238E27FC236}">
                <a16:creationId xmlns=""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pic>
        <p:nvPicPr>
          <p:cNvPr id="13" name="Grafik 12">
            <a:extLst>
              <a:ext uri="{FF2B5EF4-FFF2-40B4-BE49-F238E27FC236}">
                <a16:creationId xmlns="" xmlns:a16="http://schemas.microsoft.com/office/drawing/2014/main" id="{996885AE-C084-4272-AF18-4417A2778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5" name="Inhaltsplatzhalter 4">
            <a:extLst>
              <a:ext uri="{FF2B5EF4-FFF2-40B4-BE49-F238E27FC236}">
                <a16:creationId xmlns="" xmlns:a16="http://schemas.microsoft.com/office/drawing/2014/main" id="{7BCCF730-AABB-40F8-9074-A15CDCDB3C73}"/>
              </a:ext>
            </a:extLst>
          </p:cNvPr>
          <p:cNvSpPr>
            <a:spLocks noGrp="1"/>
          </p:cNvSpPr>
          <p:nvPr>
            <p:ph sz="quarter" idx="17" hasCustomPrompt="1"/>
          </p:nvPr>
        </p:nvSpPr>
        <p:spPr>
          <a:xfrm>
            <a:off x="395917" y="398122"/>
            <a:ext cx="5329424" cy="5331039"/>
          </a:xfrm>
          <a:prstGeom prst="rect">
            <a:avLst/>
          </a:prstGeom>
        </p:spPr>
        <p:txBody>
          <a:bodyPr/>
          <a:lstStyle>
            <a:lvl1pPr marL="342900" indent="-342900">
              <a:buFont typeface="+mj-lt"/>
              <a:buAutoNum type="arabicPeriod"/>
              <a:defRPr sz="2400">
                <a:solidFill>
                  <a:schemeClr val="tx1"/>
                </a:solidFill>
              </a:defRPr>
            </a:lvl1pPr>
            <a:lvl2pPr marL="612000" indent="-144000">
              <a:lnSpc>
                <a:spcPts val="1000"/>
              </a:lnSpc>
              <a:buClr>
                <a:schemeClr val="tx2"/>
              </a:buClr>
              <a:buFont typeface="Calibri" panose="020F0502020204030204" pitchFamily="34" charset="0"/>
              <a:buChar char="&gt;"/>
              <a:defRPr>
                <a:solidFill>
                  <a:schemeClr val="tx1"/>
                </a:solidFill>
              </a:defRPr>
            </a:lvl2pPr>
            <a:lvl3pPr marL="1080000" indent="-144000">
              <a:lnSpc>
                <a:spcPct val="100000"/>
              </a:lnSpc>
              <a:spcBef>
                <a:spcPts val="0"/>
              </a:spcBef>
              <a:buClr>
                <a:schemeClr val="tx2"/>
              </a:buClr>
              <a:buFont typeface="Calibri" panose="020F0502020204030204" pitchFamily="34" charset="0"/>
              <a:buChar char="&gt;"/>
              <a:defRPr>
                <a:solidFill>
                  <a:schemeClr val="tx1"/>
                </a:solidFill>
              </a:defRPr>
            </a:lvl3pPr>
            <a:lvl4pPr marL="1612900" marR="0" indent="-174625" algn="l" defTabSz="914400" rtl="0" eaLnBrk="1" fontAlgn="auto" latinLnBrk="0" hangingPunct="1">
              <a:lnSpc>
                <a:spcPts val="1800"/>
              </a:lnSpc>
              <a:spcBef>
                <a:spcPts val="0"/>
              </a:spcBef>
              <a:spcAft>
                <a:spcPts val="0"/>
              </a:spcAft>
              <a:buClr>
                <a:schemeClr val="tx2"/>
              </a:buClr>
              <a:buSzTx/>
              <a:buFont typeface="Calibri" panose="020F0502020204030204" pitchFamily="34" charset="0"/>
              <a:buChar char="&gt;"/>
              <a:tabLst/>
              <a:defRPr>
                <a:solidFill>
                  <a:schemeClr val="tx1"/>
                </a:solidFill>
              </a:defRPr>
            </a:lvl4pPr>
            <a:lvl9pPr marL="2025950" marR="0"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solidFill>
                  <a:schemeClr val="tx1"/>
                </a:solidFill>
              </a:defRPr>
            </a:lvl9pPr>
          </a:lstStyle>
          <a:p>
            <a:pPr lvl="0"/>
            <a:r>
              <a:rPr lang="de-DE" dirty="0"/>
              <a:t>Ebene eins</a:t>
            </a:r>
          </a:p>
          <a:p>
            <a:pPr lvl="1"/>
            <a:r>
              <a:rPr lang="de-DE" dirty="0"/>
              <a:t>Ebene zwei</a:t>
            </a:r>
          </a:p>
          <a:p>
            <a:pPr lvl="2"/>
            <a:r>
              <a:rPr lang="de-DE" dirty="0"/>
              <a:t>Ebene drei</a:t>
            </a:r>
          </a:p>
          <a:p>
            <a:pPr marL="1612900" marR="0" lvl="3"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r>
              <a:rPr lang="de-DE" dirty="0"/>
              <a:t>Ebene vier</a:t>
            </a:r>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marL="2025950" marR="0" lvl="8" indent="-174625"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a:pPr>
            <a:endParaRPr lang="de-DE" dirty="0"/>
          </a:p>
          <a:p>
            <a:pPr lvl="3"/>
            <a:endParaRPr lang="de-DE" dirty="0"/>
          </a:p>
          <a:p>
            <a:pPr lvl="3"/>
            <a:endParaRPr lang="de-DE" dirty="0"/>
          </a:p>
        </p:txBody>
      </p:sp>
      <p:sp>
        <p:nvSpPr>
          <p:cNvPr id="12" name="Textplatzhalter 9">
            <a:extLst>
              <a:ext uri="{FF2B5EF4-FFF2-40B4-BE49-F238E27FC236}">
                <a16:creationId xmlns="" xmlns:a16="http://schemas.microsoft.com/office/drawing/2014/main" id="{A2EF6EF5-1AA6-4713-B13B-C3F3D450463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2"/>
                </a:solidFill>
              </a:defRPr>
            </a:lvl1pPr>
            <a:lvl5pPr>
              <a:defRPr/>
            </a:lvl5pPr>
          </a:lstStyle>
          <a:p>
            <a:pPr lvl="0"/>
            <a:r>
              <a:rPr lang="de-DE" dirty="0"/>
              <a:t>Titel oder Kapitel</a:t>
            </a:r>
          </a:p>
        </p:txBody>
      </p:sp>
      <p:sp>
        <p:nvSpPr>
          <p:cNvPr id="16" name="Slide Number Placeholder 5">
            <a:extLst>
              <a:ext uri="{FF2B5EF4-FFF2-40B4-BE49-F238E27FC236}">
                <a16:creationId xmlns="" xmlns:a16="http://schemas.microsoft.com/office/drawing/2014/main" id="{A2464ADF-FB05-486E-9DFF-05322D13F3F8}"/>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359FC56B-03D7-4A70-AD24-B4BEC29D9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de-DE" dirty="0"/>
              <a:t>Fußzeile</a:t>
            </a:r>
          </a:p>
        </p:txBody>
      </p:sp>
      <p:sp>
        <p:nvSpPr>
          <p:cNvPr id="18" name="Datumsplatzhalter 4">
            <a:extLst>
              <a:ext uri="{FF2B5EF4-FFF2-40B4-BE49-F238E27FC236}">
                <a16:creationId xmlns="" xmlns:a16="http://schemas.microsoft.com/office/drawing/2014/main" id="{805F826B-187E-4A57-85E8-2287D2DE0026}"/>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2222312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A_Kapiteltrenner">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9">
            <a:extLst>
              <a:ext uri="{FF2B5EF4-FFF2-40B4-BE49-F238E27FC236}">
                <a16:creationId xmlns="" xmlns:a16="http://schemas.microsoft.com/office/drawing/2014/main" id="{34433B3D-BE54-4C7C-9636-5F44B669EC6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pic>
        <p:nvPicPr>
          <p:cNvPr id="7" name="Grafik 6">
            <a:extLst>
              <a:ext uri="{FF2B5EF4-FFF2-40B4-BE49-F238E27FC236}">
                <a16:creationId xmlns="" xmlns:a16="http://schemas.microsoft.com/office/drawing/2014/main" id="{34CCB33C-D395-4996-ADAB-DF8106DED7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8" name="Slide Number Placeholder 5">
            <a:extLst>
              <a:ext uri="{FF2B5EF4-FFF2-40B4-BE49-F238E27FC236}">
                <a16:creationId xmlns="" xmlns:a16="http://schemas.microsoft.com/office/drawing/2014/main" id="{22C60430-D896-4881-90EC-55F19F011E47}"/>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‹Nr.›</a:t>
            </a:fld>
            <a:endParaRPr lang="en-US" dirty="0"/>
          </a:p>
        </p:txBody>
      </p:sp>
      <p:sp>
        <p:nvSpPr>
          <p:cNvPr id="9" name="Textplatzhalter 20">
            <a:extLst>
              <a:ext uri="{FF2B5EF4-FFF2-40B4-BE49-F238E27FC236}">
                <a16:creationId xmlns="" xmlns:a16="http://schemas.microsoft.com/office/drawing/2014/main" id="{E85E29A6-CCA1-42C1-BA72-BB4547217D1A}"/>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0" name="Textplatzhalter 20">
            <a:extLst>
              <a:ext uri="{FF2B5EF4-FFF2-40B4-BE49-F238E27FC236}">
                <a16:creationId xmlns="" xmlns:a16="http://schemas.microsoft.com/office/drawing/2014/main" id="{6161856D-60E4-4D28-81C6-DF4CC967261F}"/>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48 </a:t>
            </a:r>
            <a:r>
              <a:rPr lang="de-DE" dirty="0" err="1"/>
              <a:t>pt</a:t>
            </a:r>
            <a:endParaRPr lang="de-DE" dirty="0"/>
          </a:p>
        </p:txBody>
      </p:sp>
      <p:sp>
        <p:nvSpPr>
          <p:cNvPr id="11" name="Datumsplatzhalter 4">
            <a:extLst>
              <a:ext uri="{FF2B5EF4-FFF2-40B4-BE49-F238E27FC236}">
                <a16:creationId xmlns="" xmlns:a16="http://schemas.microsoft.com/office/drawing/2014/main" id="{5377EF64-3775-4381-ACC2-A7D53056D796}"/>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2" name="Fußzeilenplatzhalter 3">
            <a:extLst>
              <a:ext uri="{FF2B5EF4-FFF2-40B4-BE49-F238E27FC236}">
                <a16:creationId xmlns="" xmlns:a16="http://schemas.microsoft.com/office/drawing/2014/main" id="{E2DCB175-A70D-4173-A13A-40B1F7A6A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e-DE" dirty="0"/>
              <a:t>Fußzeile</a:t>
            </a:r>
          </a:p>
        </p:txBody>
      </p:sp>
    </p:spTree>
    <p:extLst>
      <p:ext uri="{BB962C8B-B14F-4D97-AF65-F5344CB8AC3E}">
        <p14:creationId xmlns:p14="http://schemas.microsoft.com/office/powerpoint/2010/main" val="923925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B_Kapiteltrenner">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13" name="Textplatzhalter 9">
            <a:extLst>
              <a:ext uri="{FF2B5EF4-FFF2-40B4-BE49-F238E27FC236}">
                <a16:creationId xmlns="" xmlns:a16="http://schemas.microsoft.com/office/drawing/2014/main" id="{15493618-76B5-4550-B0AD-33D23BF0C6A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pic>
        <p:nvPicPr>
          <p:cNvPr id="8" name="Grafik 7">
            <a:extLst>
              <a:ext uri="{FF2B5EF4-FFF2-40B4-BE49-F238E27FC236}">
                <a16:creationId xmlns="" xmlns:a16="http://schemas.microsoft.com/office/drawing/2014/main" id="{2332AC31-532F-40E4-A5E4-49D3E3C3EB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9" name="Slide Number Placeholder 5">
            <a:extLst>
              <a:ext uri="{FF2B5EF4-FFF2-40B4-BE49-F238E27FC236}">
                <a16:creationId xmlns="" xmlns:a16="http://schemas.microsoft.com/office/drawing/2014/main" id="{2C4C2BAC-EB86-4670-A8A5-5D648E398ED2}"/>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‹Nr.›</a:t>
            </a:fld>
            <a:endParaRPr lang="en-US" dirty="0"/>
          </a:p>
        </p:txBody>
      </p:sp>
      <p:sp>
        <p:nvSpPr>
          <p:cNvPr id="10" name="Textplatzhalter 20">
            <a:extLst>
              <a:ext uri="{FF2B5EF4-FFF2-40B4-BE49-F238E27FC236}">
                <a16:creationId xmlns="" xmlns:a16="http://schemas.microsoft.com/office/drawing/2014/main" id="{00FE83CA-69D1-43B7-BE0C-83D6E1B2B4B2}"/>
              </a:ext>
            </a:extLst>
          </p:cNvPr>
          <p:cNvSpPr>
            <a:spLocks noGrp="1"/>
          </p:cNvSpPr>
          <p:nvPr>
            <p:ph type="body" sz="quarter" idx="18" hasCustomPrompt="1"/>
          </p:nvPr>
        </p:nvSpPr>
        <p:spPr>
          <a:xfrm>
            <a:off x="0" y="890926"/>
            <a:ext cx="5905500" cy="1684450"/>
          </a:xfrm>
          <a:prstGeom prst="rect">
            <a:avLst/>
          </a:prstGeom>
          <a:no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1" name="Datumsplatzhalter 4">
            <a:extLst>
              <a:ext uri="{FF2B5EF4-FFF2-40B4-BE49-F238E27FC236}">
                <a16:creationId xmlns="" xmlns:a16="http://schemas.microsoft.com/office/drawing/2014/main" id="{76DEB5C4-FC54-47B8-A1D8-AEA48FCE6768}"/>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
        <p:nvSpPr>
          <p:cNvPr id="12" name="Fußzeilenplatzhalter 3">
            <a:extLst>
              <a:ext uri="{FF2B5EF4-FFF2-40B4-BE49-F238E27FC236}">
                <a16:creationId xmlns="" xmlns:a16="http://schemas.microsoft.com/office/drawing/2014/main" id="{AD6B1AAA-41D1-4F02-AD88-AB19B62AB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e-DE" dirty="0"/>
              <a:t>Fußzeile</a:t>
            </a:r>
          </a:p>
        </p:txBody>
      </p:sp>
    </p:spTree>
    <p:extLst>
      <p:ext uri="{BB962C8B-B14F-4D97-AF65-F5344CB8AC3E}">
        <p14:creationId xmlns:p14="http://schemas.microsoft.com/office/powerpoint/2010/main" val="1634809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C_Kapiteltrenner">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3044825"/>
            <a:ext cx="12192000" cy="3686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p>
        </p:txBody>
      </p:sp>
      <p:sp>
        <p:nvSpPr>
          <p:cNvPr id="14" name="Textplatzhalter 9">
            <a:extLst>
              <a:ext uri="{FF2B5EF4-FFF2-40B4-BE49-F238E27FC236}">
                <a16:creationId xmlns="" xmlns:a16="http://schemas.microsoft.com/office/drawing/2014/main" id="{BD7A949F-15D7-4EEA-AB94-F22213C641E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pic>
        <p:nvPicPr>
          <p:cNvPr id="9" name="Grafik 8">
            <a:extLst>
              <a:ext uri="{FF2B5EF4-FFF2-40B4-BE49-F238E27FC236}">
                <a16:creationId xmlns="" xmlns:a16="http://schemas.microsoft.com/office/drawing/2014/main" id="{F0308BB0-9753-45FA-9712-B1A0B0031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65601" y="6096000"/>
            <a:ext cx="905819" cy="634999"/>
          </a:xfrm>
          <a:prstGeom prst="rect">
            <a:avLst/>
          </a:prstGeom>
        </p:spPr>
      </p:pic>
      <p:sp>
        <p:nvSpPr>
          <p:cNvPr id="10" name="Slide Number Placeholder 5">
            <a:extLst>
              <a:ext uri="{FF2B5EF4-FFF2-40B4-BE49-F238E27FC236}">
                <a16:creationId xmlns="" xmlns:a16="http://schemas.microsoft.com/office/drawing/2014/main" id="{968DFC62-C7E4-411E-ACD4-8BB589E426E3}"/>
              </a:ext>
            </a:extLst>
          </p:cNvPr>
          <p:cNvSpPr>
            <a:spLocks noGrp="1"/>
          </p:cNvSpPr>
          <p:nvPr>
            <p:ph type="sldNum" sz="quarter" idx="4"/>
          </p:nvPr>
        </p:nvSpPr>
        <p:spPr>
          <a:xfrm>
            <a:off x="250294" y="6348473"/>
            <a:ext cx="640080" cy="365125"/>
          </a:xfrm>
          <a:prstGeom prst="rect">
            <a:avLst/>
          </a:prstGeom>
        </p:spPr>
        <p:txBody>
          <a:bodyPr vert="horz" lIns="91440" tIns="45720" rIns="91440" bIns="45720" rtlCol="0" anchor="ctr"/>
          <a:lstStyle>
            <a:lvl1pPr algn="ctr">
              <a:defRPr sz="1600" b="0">
                <a:solidFill>
                  <a:schemeClr val="bg1"/>
                </a:solidFill>
                <a:latin typeface="+mn-lt"/>
              </a:defRPr>
            </a:lvl1pPr>
          </a:lstStyle>
          <a:p>
            <a:fld id="{4FAB73BC-B049-4115-A692-8D63A059BFB8}" type="slidenum">
              <a:rPr lang="en-US" smtClean="0"/>
              <a:pPr/>
              <a:t>‹Nr.›</a:t>
            </a:fld>
            <a:endParaRPr lang="en-US" dirty="0"/>
          </a:p>
        </p:txBody>
      </p:sp>
      <p:sp>
        <p:nvSpPr>
          <p:cNvPr id="11" name="Textplatzhalter 20">
            <a:extLst>
              <a:ext uri="{FF2B5EF4-FFF2-40B4-BE49-F238E27FC236}">
                <a16:creationId xmlns="" xmlns:a16="http://schemas.microsoft.com/office/drawing/2014/main" id="{97303098-0CE6-4499-AC50-95874CD4F98C}"/>
              </a:ext>
            </a:extLst>
          </p:cNvPr>
          <p:cNvSpPr>
            <a:spLocks noGrp="1"/>
          </p:cNvSpPr>
          <p:nvPr>
            <p:ph type="body" sz="quarter" idx="17"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2" name="Datumsplatzhalter 4">
            <a:extLst>
              <a:ext uri="{FF2B5EF4-FFF2-40B4-BE49-F238E27FC236}">
                <a16:creationId xmlns="" xmlns:a16="http://schemas.microsoft.com/office/drawing/2014/main" id="{8400A945-F874-40F6-AC54-9BE2921B3588}"/>
              </a:ext>
            </a:extLst>
          </p:cNvPr>
          <p:cNvSpPr>
            <a:spLocks noGrp="1"/>
          </p:cNvSpPr>
          <p:nvPr>
            <p:ph type="dt" sz="half" idx="2"/>
          </p:nvPr>
        </p:nvSpPr>
        <p:spPr>
          <a:xfrm>
            <a:off x="0" y="6859815"/>
            <a:ext cx="90237" cy="131871"/>
          </a:xfrm>
          <a:prstGeom prst="rect">
            <a:avLst/>
          </a:prstGeom>
        </p:spPr>
        <p:txBody>
          <a:bodyPr vert="horz" lIns="0" tIns="0" rIns="0" bIns="0" rtlCol="0" anchor="ctr"/>
          <a:lstStyle>
            <a:lvl1pPr algn="l">
              <a:defRPr sz="100">
                <a:solidFill>
                  <a:schemeClr val="tx1"/>
                </a:solidFill>
              </a:defRPr>
            </a:lvl1p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33369503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A_Abschlussfolie">
    <p:spTree>
      <p:nvGrpSpPr>
        <p:cNvPr id="1" name=""/>
        <p:cNvGrpSpPr/>
        <p:nvPr/>
      </p:nvGrpSpPr>
      <p:grpSpPr>
        <a:xfrm>
          <a:off x="0" y="0"/>
          <a:ext cx="0" cy="0"/>
          <a:chOff x="0" y="0"/>
          <a:chExt cx="0" cy="0"/>
        </a:xfrm>
      </p:grpSpPr>
      <p:sp>
        <p:nvSpPr>
          <p:cNvPr id="14" name="Rechteck 13">
            <a:extLst>
              <a:ext uri="{FF2B5EF4-FFF2-40B4-BE49-F238E27FC236}">
                <a16:creationId xmlns=""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bg2"/>
                </a:solidFill>
              </a:rPr>
              <a:t>Vielen Dank für</a:t>
            </a:r>
          </a:p>
          <a:p>
            <a:pPr algn="l">
              <a:lnSpc>
                <a:spcPts val="5000"/>
              </a:lnSpc>
            </a:pPr>
            <a:r>
              <a:rPr lang="de-DE" sz="4800" b="1" dirty="0">
                <a:solidFill>
                  <a:schemeClr val="bg2"/>
                </a:solidFill>
              </a:rPr>
              <a:t>Ihre Aufmerksamkeit</a:t>
            </a:r>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694A25A8-C454-4E20-B6E1-BBDE7600BD6B}" type="datetime1">
              <a:rPr lang="de-DE" smtClean="0"/>
              <a:t>22.07.2020</a:t>
            </a:fld>
            <a:endParaRPr lang="de-DE" dirty="0"/>
          </a:p>
        </p:txBody>
      </p:sp>
      <p:sp>
        <p:nvSpPr>
          <p:cNvPr id="17" name="Textplatzhalter 2">
            <a:extLst>
              <a:ext uri="{FF2B5EF4-FFF2-40B4-BE49-F238E27FC236}">
                <a16:creationId xmlns=""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Textfeld 17">
            <a:extLst>
              <a:ext uri="{FF2B5EF4-FFF2-40B4-BE49-F238E27FC236}">
                <a16:creationId xmlns=""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9" name="Slide Number Placeholder 5">
            <a:extLst>
              <a:ext uri="{FF2B5EF4-FFF2-40B4-BE49-F238E27FC236}">
                <a16:creationId xmlns="" xmlns:a16="http://schemas.microsoft.com/office/drawing/2014/main" id="{FADB3CD2-8C82-491C-B5C4-3EF7DBB406B0}"/>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0" name="Fußzeilenplatzhalter 3">
            <a:extLst>
              <a:ext uri="{FF2B5EF4-FFF2-40B4-BE49-F238E27FC236}">
                <a16:creationId xmlns="" xmlns:a16="http://schemas.microsoft.com/office/drawing/2014/main" id="{9FE5F799-95E6-4898-A4B3-7EE1D4D1F27C}"/>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828655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B_Abschlussfolie+Klinik">
    <p:spTree>
      <p:nvGrpSpPr>
        <p:cNvPr id="1" name=""/>
        <p:cNvGrpSpPr/>
        <p:nvPr/>
      </p:nvGrpSpPr>
      <p:grpSpPr>
        <a:xfrm>
          <a:off x="0" y="0"/>
          <a:ext cx="0" cy="0"/>
          <a:chOff x="0" y="0"/>
          <a:chExt cx="0" cy="0"/>
        </a:xfrm>
      </p:grpSpPr>
      <p:sp>
        <p:nvSpPr>
          <p:cNvPr id="14" name="Rechteck 13">
            <a:extLst>
              <a:ext uri="{FF2B5EF4-FFF2-40B4-BE49-F238E27FC236}">
                <a16:creationId xmlns=""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 xmlns:a16="http://schemas.microsoft.com/office/drawing/2014/main" id="{17BD471E-9E0D-45D0-A628-324513DD874C}"/>
              </a:ext>
            </a:extLst>
          </p:cNvPr>
          <p:cNvSpPr>
            <a:spLocks noGrp="1"/>
          </p:cNvSpPr>
          <p:nvPr>
            <p:ph type="body" sz="quarter" idx="11" hasCustomPrompt="1"/>
          </p:nvPr>
        </p:nvSpPr>
        <p:spPr>
          <a:xfrm>
            <a:off x="0" y="772941"/>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10" name="Textplatzhalter 22">
            <a:extLst>
              <a:ext uri="{FF2B5EF4-FFF2-40B4-BE49-F238E27FC236}">
                <a16:creationId xmlns="" xmlns:a16="http://schemas.microsoft.com/office/drawing/2014/main" id="{FF496063-7E74-47E9-845A-CB233795930B}"/>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16" name="Textfeld 15">
            <a:extLst>
              <a:ext uri="{FF2B5EF4-FFF2-40B4-BE49-F238E27FC236}">
                <a16:creationId xmlns=""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bg2"/>
                </a:solidFill>
              </a:rPr>
              <a:t>Vielen Dank für</a:t>
            </a:r>
          </a:p>
          <a:p>
            <a:pPr algn="l">
              <a:lnSpc>
                <a:spcPts val="5000"/>
              </a:lnSpc>
            </a:pPr>
            <a:r>
              <a:rPr lang="de-DE" sz="4800" b="1" dirty="0">
                <a:solidFill>
                  <a:schemeClr val="bg2"/>
                </a:solidFill>
              </a:rPr>
              <a:t>Ihre Aufmerksamkeit</a:t>
            </a:r>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Textfeld 14">
            <a:extLst>
              <a:ext uri="{FF2B5EF4-FFF2-40B4-BE49-F238E27FC236}">
                <a16:creationId xmlns="" xmlns:a16="http://schemas.microsoft.com/office/drawing/2014/main" id="{07A3EDFE-1A92-482A-AB6F-34EF1533E98C}"/>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7" name="Textplatzhalter 2">
            <a:extLst>
              <a:ext uri="{FF2B5EF4-FFF2-40B4-BE49-F238E27FC236}">
                <a16:creationId xmlns="" xmlns:a16="http://schemas.microsoft.com/office/drawing/2014/main" id="{02D77699-85FF-4D9D-992F-7181C41EB2D9}"/>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1" name="Datumsplatzhalter 4">
            <a:extLst>
              <a:ext uri="{FF2B5EF4-FFF2-40B4-BE49-F238E27FC236}">
                <a16:creationId xmlns="" xmlns:a16="http://schemas.microsoft.com/office/drawing/2014/main" id="{88D7C376-DA93-46E2-A0B3-1193C8937B01}"/>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CB9A5C6E-779B-4999-BD49-38E5A8EEFD46}" type="datetime1">
              <a:rPr lang="de-DE" smtClean="0"/>
              <a:t>22.07.2020</a:t>
            </a:fld>
            <a:endParaRPr lang="de-DE" dirty="0"/>
          </a:p>
        </p:txBody>
      </p:sp>
      <p:sp>
        <p:nvSpPr>
          <p:cNvPr id="12" name="Slide Number Placeholder 5">
            <a:extLst>
              <a:ext uri="{FF2B5EF4-FFF2-40B4-BE49-F238E27FC236}">
                <a16:creationId xmlns="" xmlns:a16="http://schemas.microsoft.com/office/drawing/2014/main" id="{629F585D-1073-4295-A4EC-667D2829D362}"/>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8" name="Fußzeilenplatzhalter 3">
            <a:extLst>
              <a:ext uri="{FF2B5EF4-FFF2-40B4-BE49-F238E27FC236}">
                <a16:creationId xmlns="" xmlns:a16="http://schemas.microsoft.com/office/drawing/2014/main" id="{8D4926BD-4401-4DE4-8DF3-0972F4808F7D}"/>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829611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C_Abschlussfolie_Uni">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682C9B1-E8A6-4B1C-BCB3-C71B48774456}"/>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 xmlns:a16="http://schemas.microsoft.com/office/drawing/2014/main" id="{E44B69CD-66CA-475C-B1D0-A2C391FDB285}"/>
              </a:ext>
            </a:extLst>
          </p:cNvPr>
          <p:cNvSpPr txBox="1"/>
          <p:nvPr userDrawn="1"/>
        </p:nvSpPr>
        <p:spPr>
          <a:xfrm>
            <a:off x="374904" y="1155707"/>
            <a:ext cx="6185647" cy="1330749"/>
          </a:xfrm>
          <a:prstGeom prst="rect">
            <a:avLst/>
          </a:prstGeom>
          <a:noFill/>
        </p:spPr>
        <p:txBody>
          <a:bodyPr wrap="square" lIns="0" tIns="0" rIns="0" rtlCol="0">
            <a:spAutoFit/>
          </a:bodyPr>
          <a:lstStyle/>
          <a:p>
            <a:pPr algn="l">
              <a:lnSpc>
                <a:spcPts val="5000"/>
              </a:lnSpc>
            </a:pPr>
            <a:r>
              <a:rPr lang="de-DE" sz="4800" b="1" dirty="0">
                <a:solidFill>
                  <a:schemeClr val="bg2"/>
                </a:solidFill>
              </a:rPr>
              <a:t>Vielen Dank für</a:t>
            </a:r>
          </a:p>
          <a:p>
            <a:pPr algn="l">
              <a:lnSpc>
                <a:spcPts val="5000"/>
              </a:lnSpc>
            </a:pPr>
            <a:r>
              <a:rPr lang="de-DE" sz="4800" b="1" dirty="0">
                <a:solidFill>
                  <a:schemeClr val="bg2"/>
                </a:solidFill>
              </a:rPr>
              <a:t>Ihre Aufmerksamkeit</a:t>
            </a:r>
          </a:p>
        </p:txBody>
      </p:sp>
      <p:pic>
        <p:nvPicPr>
          <p:cNvPr id="7" name="Grafik 6">
            <a:extLst>
              <a:ext uri="{FF2B5EF4-FFF2-40B4-BE49-F238E27FC236}">
                <a16:creationId xmlns="" xmlns:a16="http://schemas.microsoft.com/office/drawing/2014/main" id="{28F88D0D-1E5B-42F0-9B21-C8FCAB32AB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8" name="Grafik 7">
            <a:extLst>
              <a:ext uri="{FF2B5EF4-FFF2-40B4-BE49-F238E27FC236}">
                <a16:creationId xmlns="" xmlns:a16="http://schemas.microsoft.com/office/drawing/2014/main" id="{3E21FC74-EAF9-498E-93F3-1CC985B78E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9" name="Textfeld 8">
            <a:extLst>
              <a:ext uri="{FF2B5EF4-FFF2-40B4-BE49-F238E27FC236}">
                <a16:creationId xmlns="" xmlns:a16="http://schemas.microsoft.com/office/drawing/2014/main" id="{8C6F329D-8F15-4C3F-AB7B-D977A216B441}"/>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0" name="Textplatzhalter 2">
            <a:extLst>
              <a:ext uri="{FF2B5EF4-FFF2-40B4-BE49-F238E27FC236}">
                <a16:creationId xmlns="" xmlns:a16="http://schemas.microsoft.com/office/drawing/2014/main" id="{94A3BB7E-1986-4568-9B62-551B964BE05F}"/>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Datumsplatzhalter 4">
            <a:extLst>
              <a:ext uri="{FF2B5EF4-FFF2-40B4-BE49-F238E27FC236}">
                <a16:creationId xmlns="" xmlns:a16="http://schemas.microsoft.com/office/drawing/2014/main" id="{376981BA-59F8-40B6-8165-CB330DFDF882}"/>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78377B5B-1C47-4FCB-AD4D-E7CA8E45FC84}" type="datetime1">
              <a:rPr lang="de-DE" smtClean="0"/>
              <a:t>22.07.2020</a:t>
            </a:fld>
            <a:endParaRPr lang="de-DE" dirty="0"/>
          </a:p>
        </p:txBody>
      </p:sp>
      <p:sp>
        <p:nvSpPr>
          <p:cNvPr id="11" name="Slide Number Placeholder 5">
            <a:extLst>
              <a:ext uri="{FF2B5EF4-FFF2-40B4-BE49-F238E27FC236}">
                <a16:creationId xmlns="" xmlns:a16="http://schemas.microsoft.com/office/drawing/2014/main" id="{DD76A409-945F-47D2-A616-8B600A0C35C8}"/>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3" name="Fußzeilenplatzhalter 3">
            <a:extLst>
              <a:ext uri="{FF2B5EF4-FFF2-40B4-BE49-F238E27FC236}">
                <a16:creationId xmlns="" xmlns:a16="http://schemas.microsoft.com/office/drawing/2014/main" id="{48939D27-21BA-4BC2-B74E-B2851D874740}"/>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32363765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D_Abschlussfolie">
    <p:spTree>
      <p:nvGrpSpPr>
        <p:cNvPr id="1" name=""/>
        <p:cNvGrpSpPr/>
        <p:nvPr/>
      </p:nvGrpSpPr>
      <p:grpSpPr>
        <a:xfrm>
          <a:off x="0" y="0"/>
          <a:ext cx="0" cy="0"/>
          <a:chOff x="0" y="0"/>
          <a:chExt cx="0" cy="0"/>
        </a:xfrm>
      </p:grpSpPr>
      <p:sp>
        <p:nvSpPr>
          <p:cNvPr id="13" name="Bildplatzhalter 4">
            <a:extLst>
              <a:ext uri="{FF2B5EF4-FFF2-40B4-BE49-F238E27FC236}">
                <a16:creationId xmlns=""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pic>
        <p:nvPicPr>
          <p:cNvPr id="16" name="Grafik 15">
            <a:extLst>
              <a:ext uri="{FF2B5EF4-FFF2-40B4-BE49-F238E27FC236}">
                <a16:creationId xmlns="" xmlns:a16="http://schemas.microsoft.com/office/drawing/2014/main" id="{ABB80445-EF63-4EA2-9304-2DC655773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9" name="Textfeld 8">
            <a:extLst>
              <a:ext uri="{FF2B5EF4-FFF2-40B4-BE49-F238E27FC236}">
                <a16:creationId xmlns="" xmlns:a16="http://schemas.microsoft.com/office/drawing/2014/main" id="{D032DD18-CA35-45A4-87E6-6B9F03467229}"/>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4" name="Textplatzhalter 2">
            <a:extLst>
              <a:ext uri="{FF2B5EF4-FFF2-40B4-BE49-F238E27FC236}">
                <a16:creationId xmlns="" xmlns:a16="http://schemas.microsoft.com/office/drawing/2014/main" id="{8FBB46C7-7E44-483B-927C-9B9B48D70CE0}"/>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0" name="Datumsplatzhalter 4">
            <a:extLst>
              <a:ext uri="{FF2B5EF4-FFF2-40B4-BE49-F238E27FC236}">
                <a16:creationId xmlns="" xmlns:a16="http://schemas.microsoft.com/office/drawing/2014/main" id="{1E074862-B054-4DEB-A302-C2A795170D84}"/>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306DABE3-56A6-4843-B015-4F0F87B4EB7C}" type="datetime1">
              <a:rPr lang="de-DE" smtClean="0"/>
              <a:t>22.07.2020</a:t>
            </a:fld>
            <a:endParaRPr lang="de-DE" dirty="0"/>
          </a:p>
        </p:txBody>
      </p:sp>
      <p:sp>
        <p:nvSpPr>
          <p:cNvPr id="12" name="Slide Number Placeholder 5">
            <a:extLst>
              <a:ext uri="{FF2B5EF4-FFF2-40B4-BE49-F238E27FC236}">
                <a16:creationId xmlns="" xmlns:a16="http://schemas.microsoft.com/office/drawing/2014/main" id="{5D1DA081-2097-4C62-AB06-6339828A29BD}"/>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5" name="Fußzeilenplatzhalter 3">
            <a:extLst>
              <a:ext uri="{FF2B5EF4-FFF2-40B4-BE49-F238E27FC236}">
                <a16:creationId xmlns="" xmlns:a16="http://schemas.microsoft.com/office/drawing/2014/main" id="{F3BDB752-3443-4AF1-ACEB-44E7F68D6A79}"/>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8" name="Textplatzhalter 20">
            <a:extLst>
              <a:ext uri="{FF2B5EF4-FFF2-40B4-BE49-F238E27FC236}">
                <a16:creationId xmlns="" xmlns:a16="http://schemas.microsoft.com/office/drawing/2014/main" id="{D67EBEB2-9DB5-44C0-A249-41ACA4423E69}"/>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1875818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E_Abschlussfolie+Klinik">
    <p:spTree>
      <p:nvGrpSpPr>
        <p:cNvPr id="1" name=""/>
        <p:cNvGrpSpPr/>
        <p:nvPr/>
      </p:nvGrpSpPr>
      <p:grpSpPr>
        <a:xfrm>
          <a:off x="0" y="0"/>
          <a:ext cx="0" cy="0"/>
          <a:chOff x="0" y="0"/>
          <a:chExt cx="0" cy="0"/>
        </a:xfrm>
      </p:grpSpPr>
      <p:sp>
        <p:nvSpPr>
          <p:cNvPr id="13" name="Bildplatzhalter 4">
            <a:extLst>
              <a:ext uri="{FF2B5EF4-FFF2-40B4-BE49-F238E27FC236}">
                <a16:creationId xmlns="" xmlns:a16="http://schemas.microsoft.com/office/drawing/2014/main" id="{B0B33E42-F47D-4B88-B179-AB82BE32AA81}"/>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sp>
        <p:nvSpPr>
          <p:cNvPr id="8" name="Textplatzhalter 20">
            <a:extLst>
              <a:ext uri="{FF2B5EF4-FFF2-40B4-BE49-F238E27FC236}">
                <a16:creationId xmlns="" xmlns:a16="http://schemas.microsoft.com/office/drawing/2014/main" id="{DF20A068-46E1-4AC1-AAD6-76015C8DBCAF}"/>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9" name="Textplatzhalter 22">
            <a:extLst>
              <a:ext uri="{FF2B5EF4-FFF2-40B4-BE49-F238E27FC236}">
                <a16:creationId xmlns="" xmlns:a16="http://schemas.microsoft.com/office/drawing/2014/main" id="{CAFC5343-BC57-4B8F-851D-4D5C95044E52}"/>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pic>
        <p:nvPicPr>
          <p:cNvPr id="16" name="Grafik 15">
            <a:extLst>
              <a:ext uri="{FF2B5EF4-FFF2-40B4-BE49-F238E27FC236}">
                <a16:creationId xmlns="" xmlns:a16="http://schemas.microsoft.com/office/drawing/2014/main" id="{ABB80445-EF63-4EA2-9304-2DC655773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4" name="Textfeld 13">
            <a:extLst>
              <a:ext uri="{FF2B5EF4-FFF2-40B4-BE49-F238E27FC236}">
                <a16:creationId xmlns="" xmlns:a16="http://schemas.microsoft.com/office/drawing/2014/main" id="{7030088E-0D63-4E73-BE33-94ECF9E71515}"/>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5" name="Textplatzhalter 2">
            <a:extLst>
              <a:ext uri="{FF2B5EF4-FFF2-40B4-BE49-F238E27FC236}">
                <a16:creationId xmlns="" xmlns:a16="http://schemas.microsoft.com/office/drawing/2014/main" id="{E7D8047E-ED9E-441F-955D-DA830B05254C}"/>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Datumsplatzhalter 4">
            <a:extLst>
              <a:ext uri="{FF2B5EF4-FFF2-40B4-BE49-F238E27FC236}">
                <a16:creationId xmlns="" xmlns:a16="http://schemas.microsoft.com/office/drawing/2014/main" id="{CF880D21-4636-419B-99D5-4074D892269B}"/>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CBF36D07-62B2-4A1A-B997-8575446D7F40}" type="datetime1">
              <a:rPr lang="de-DE" smtClean="0"/>
              <a:t>22.07.2020</a:t>
            </a:fld>
            <a:endParaRPr lang="de-DE" dirty="0"/>
          </a:p>
        </p:txBody>
      </p:sp>
      <p:sp>
        <p:nvSpPr>
          <p:cNvPr id="18" name="Slide Number Placeholder 5">
            <a:extLst>
              <a:ext uri="{FF2B5EF4-FFF2-40B4-BE49-F238E27FC236}">
                <a16:creationId xmlns="" xmlns:a16="http://schemas.microsoft.com/office/drawing/2014/main" id="{5C3CF65C-A045-442F-AA26-4C0C17C1FD23}"/>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9" name="Fußzeilenplatzhalter 3">
            <a:extLst>
              <a:ext uri="{FF2B5EF4-FFF2-40B4-BE49-F238E27FC236}">
                <a16:creationId xmlns="" xmlns:a16="http://schemas.microsoft.com/office/drawing/2014/main" id="{4D88269B-D7B1-49E7-9656-65B449E33305}"/>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20" name="Textplatzhalter 20">
            <a:extLst>
              <a:ext uri="{FF2B5EF4-FFF2-40B4-BE49-F238E27FC236}">
                <a16:creationId xmlns="" xmlns:a16="http://schemas.microsoft.com/office/drawing/2014/main" id="{0977F148-1C65-4229-BFFB-108F292E56AA}"/>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3756931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F_Abschlussfolie_Uni">
    <p:spTree>
      <p:nvGrpSpPr>
        <p:cNvPr id="1" name=""/>
        <p:cNvGrpSpPr/>
        <p:nvPr/>
      </p:nvGrpSpPr>
      <p:grpSpPr>
        <a:xfrm>
          <a:off x="0" y="0"/>
          <a:ext cx="0" cy="0"/>
          <a:chOff x="0" y="0"/>
          <a:chExt cx="0" cy="0"/>
        </a:xfrm>
      </p:grpSpPr>
      <p:sp>
        <p:nvSpPr>
          <p:cNvPr id="12" name="Bildplatzhalter 4">
            <a:extLst>
              <a:ext uri="{FF2B5EF4-FFF2-40B4-BE49-F238E27FC236}">
                <a16:creationId xmlns="" xmlns:a16="http://schemas.microsoft.com/office/drawing/2014/main" id="{91A01666-79AF-4986-8ECB-916D4CCCCBA9}"/>
              </a:ext>
            </a:extLst>
          </p:cNvPr>
          <p:cNvSpPr>
            <a:spLocks noGrp="1"/>
          </p:cNvSpPr>
          <p:nvPr>
            <p:ph type="pic" sz="quarter" idx="15"/>
          </p:nvPr>
        </p:nvSpPr>
        <p:spPr>
          <a:xfrm>
            <a:off x="1" y="0"/>
            <a:ext cx="12192000" cy="5335588"/>
          </a:xfrm>
          <a:prstGeom prst="rect">
            <a:avLst/>
          </a:prstGeom>
          <a:blipFill>
            <a:blip r:embed="rId2" cstate="screen">
              <a:extLst>
                <a:ext uri="{28A0092B-C50C-407E-A947-70E740481C1C}">
                  <a14:useLocalDpi xmlns:a14="http://schemas.microsoft.com/office/drawing/2010/main"/>
                </a:ext>
              </a:extLst>
            </a:blip>
            <a:stretch>
              <a:fillRect r="6"/>
            </a:stretch>
          </a:blipFill>
        </p:spPr>
        <p:txBody>
          <a:bodyPr/>
          <a:lstStyle>
            <a:lvl1pPr>
              <a:defRPr>
                <a:noFill/>
              </a:defRPr>
            </a:lvl1pPr>
          </a:lstStyle>
          <a:p>
            <a:r>
              <a:rPr lang="de-DE"/>
              <a:t>Bild durch Klicken auf Symbol hinzufügen</a:t>
            </a:r>
            <a:endParaRPr lang="de-DE" dirty="0"/>
          </a:p>
        </p:txBody>
      </p:sp>
      <p:pic>
        <p:nvPicPr>
          <p:cNvPr id="8" name="Grafik 7">
            <a:extLst>
              <a:ext uri="{FF2B5EF4-FFF2-40B4-BE49-F238E27FC236}">
                <a16:creationId xmlns="" xmlns:a16="http://schemas.microsoft.com/office/drawing/2014/main" id="{711C9463-078D-47C4-B5AB-F390374E99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9" name="Grafik 8">
            <a:extLst>
              <a:ext uri="{FF2B5EF4-FFF2-40B4-BE49-F238E27FC236}">
                <a16:creationId xmlns="" xmlns:a16="http://schemas.microsoft.com/office/drawing/2014/main" id="{D457EE91-F604-4EF5-876C-3F81CE395F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1" name="Textfeld 10">
            <a:extLst>
              <a:ext uri="{FF2B5EF4-FFF2-40B4-BE49-F238E27FC236}">
                <a16:creationId xmlns="" xmlns:a16="http://schemas.microsoft.com/office/drawing/2014/main" id="{616846E1-2366-4500-9C05-8937701930E2}"/>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3" name="Textplatzhalter 2">
            <a:extLst>
              <a:ext uri="{FF2B5EF4-FFF2-40B4-BE49-F238E27FC236}">
                <a16:creationId xmlns="" xmlns:a16="http://schemas.microsoft.com/office/drawing/2014/main" id="{922FCCFF-0322-42A6-8185-26B72D11C76D}"/>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Datumsplatzhalter 4">
            <a:extLst>
              <a:ext uri="{FF2B5EF4-FFF2-40B4-BE49-F238E27FC236}">
                <a16:creationId xmlns="" xmlns:a16="http://schemas.microsoft.com/office/drawing/2014/main" id="{57D5BB5E-A25A-47F4-AE7D-C653C7112D29}"/>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BAE51ABE-3EE9-4413-8417-C30DBDD43C51}" type="datetime1">
              <a:rPr lang="de-DE" smtClean="0"/>
              <a:t>22.07.2020</a:t>
            </a:fld>
            <a:endParaRPr lang="de-DE" dirty="0"/>
          </a:p>
        </p:txBody>
      </p:sp>
      <p:sp>
        <p:nvSpPr>
          <p:cNvPr id="16" name="Slide Number Placeholder 5">
            <a:extLst>
              <a:ext uri="{FF2B5EF4-FFF2-40B4-BE49-F238E27FC236}">
                <a16:creationId xmlns="" xmlns:a16="http://schemas.microsoft.com/office/drawing/2014/main" id="{A5812336-9D36-43A4-B2BD-4ADC49D039AC}"/>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7" name="Fußzeilenplatzhalter 3">
            <a:extLst>
              <a:ext uri="{FF2B5EF4-FFF2-40B4-BE49-F238E27FC236}">
                <a16:creationId xmlns="" xmlns:a16="http://schemas.microsoft.com/office/drawing/2014/main" id="{C3A8D9B3-7B66-49C8-9C34-0ACCA8C584AA}"/>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9" name="Textplatzhalter 20">
            <a:extLst>
              <a:ext uri="{FF2B5EF4-FFF2-40B4-BE49-F238E27FC236}">
                <a16:creationId xmlns="" xmlns:a16="http://schemas.microsoft.com/office/drawing/2014/main" id="{F1D90852-20F6-4192-8BA5-42CE120B3191}"/>
              </a:ext>
            </a:extLst>
          </p:cNvPr>
          <p:cNvSpPr>
            <a:spLocks noGrp="1"/>
          </p:cNvSpPr>
          <p:nvPr>
            <p:ph type="body" sz="quarter" idx="16" hasCustomPrompt="1"/>
          </p:nvPr>
        </p:nvSpPr>
        <p:spPr>
          <a:xfrm>
            <a:off x="0" y="2869950"/>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1487664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1_G_Titelfolie+Subtitle_Uni">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 xmlns:a16="http://schemas.microsoft.com/office/drawing/2014/main" id="{07632DFD-4955-4AF5-8CFD-F2FAA407E95B}"/>
              </a:ext>
            </a:extLst>
          </p:cNvPr>
          <p:cNvSpPr/>
          <p:nvPr userDrawn="1"/>
        </p:nvSpPr>
        <p:spPr>
          <a:xfrm>
            <a:off x="-2" y="4870027"/>
            <a:ext cx="12192002" cy="465561"/>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20">
            <a:extLst>
              <a:ext uri="{FF2B5EF4-FFF2-40B4-BE49-F238E27FC236}">
                <a16:creationId xmlns="" xmlns:a16="http://schemas.microsoft.com/office/drawing/2014/main" id="{FAB47D18-3A68-4A64-A9F3-250CB111461E}"/>
              </a:ext>
            </a:extLst>
          </p:cNvPr>
          <p:cNvSpPr>
            <a:spLocks noGrp="1"/>
          </p:cNvSpPr>
          <p:nvPr>
            <p:ph type="body" sz="quarter" idx="18" hasCustomPrompt="1"/>
          </p:nvPr>
        </p:nvSpPr>
        <p:spPr>
          <a:xfrm>
            <a:off x="0" y="890926"/>
            <a:ext cx="5905500" cy="1684450"/>
          </a:xfrm>
          <a:prstGeom prst="rect">
            <a:avLst/>
          </a:prstGeom>
          <a:solidFill>
            <a:schemeClr val="tx2">
              <a:alpha val="70000"/>
            </a:schemeClr>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9" name="Grafik 8">
            <a:extLst>
              <a:ext uri="{FF2B5EF4-FFF2-40B4-BE49-F238E27FC236}">
                <a16:creationId xmlns="" xmlns:a16="http://schemas.microsoft.com/office/drawing/2014/main" id="{69681B42-2C3D-4A90-AAFC-8BF93AA7DC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pic>
        <p:nvPicPr>
          <p:cNvPr id="17" name="Grafik 16">
            <a:extLst>
              <a:ext uri="{FF2B5EF4-FFF2-40B4-BE49-F238E27FC236}">
                <a16:creationId xmlns="" xmlns:a16="http://schemas.microsoft.com/office/drawing/2014/main" id="{F5E1FABA-2933-4BF0-AFC8-34875DCC1C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7016" y="5707214"/>
            <a:ext cx="2758968" cy="712733"/>
          </a:xfrm>
          <a:prstGeom prst="rect">
            <a:avLst/>
          </a:prstGeom>
        </p:spPr>
      </p:pic>
      <p:sp>
        <p:nvSpPr>
          <p:cNvPr id="18" name="Textfeld 17">
            <a:extLst>
              <a:ext uri="{FF2B5EF4-FFF2-40B4-BE49-F238E27FC236}">
                <a16:creationId xmlns="" xmlns:a16="http://schemas.microsoft.com/office/drawing/2014/main" id="{AC42F2C4-5CB7-4FB0-AB41-7A48045074A8}"/>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9" name="Textplatzhalter 2">
            <a:extLst>
              <a:ext uri="{FF2B5EF4-FFF2-40B4-BE49-F238E27FC236}">
                <a16:creationId xmlns="" xmlns:a16="http://schemas.microsoft.com/office/drawing/2014/main" id="{FAFBF675-A5E0-41E8-B52A-56F7DAD9145D}"/>
              </a:ext>
            </a:extLst>
          </p:cNvPr>
          <p:cNvSpPr>
            <a:spLocks noGrp="1"/>
          </p:cNvSpPr>
          <p:nvPr>
            <p:ph type="body" sz="quarter" idx="21"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21" name="Textplatzhalter 20">
            <a:extLst>
              <a:ext uri="{FF2B5EF4-FFF2-40B4-BE49-F238E27FC236}">
                <a16:creationId xmlns="" xmlns:a16="http://schemas.microsoft.com/office/drawing/2014/main" id="{E199C1B8-C30B-46AC-92F2-AAA273A882AA}"/>
              </a:ext>
            </a:extLst>
          </p:cNvPr>
          <p:cNvSpPr>
            <a:spLocks noGrp="1"/>
          </p:cNvSpPr>
          <p:nvPr>
            <p:ph type="body" sz="quarter" idx="20" hasCustomPrompt="1"/>
          </p:nvPr>
        </p:nvSpPr>
        <p:spPr>
          <a:xfrm>
            <a:off x="-1" y="4192974"/>
            <a:ext cx="4422304" cy="721700"/>
          </a:xfrm>
          <a:prstGeom prst="rect">
            <a:avLst/>
          </a:prstGeom>
          <a:noFill/>
        </p:spPr>
        <p:txBody>
          <a:bodyPr wrap="none" lIns="378000" tIns="144000" rIns="360000" bIns="144000">
            <a:spAutoFit/>
          </a:bodyPr>
          <a:lstStyle>
            <a:lvl1pPr marL="0" indent="0">
              <a:lnSpc>
                <a:spcPct val="100000"/>
              </a:lnSpc>
              <a:buFont typeface="Arial" panose="020B0604020202020204" pitchFamily="34" charset="0"/>
              <a:buNone/>
              <a:defRPr sz="2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Untertitel der Folie 28 </a:t>
            </a:r>
            <a:r>
              <a:rPr lang="de-DE" dirty="0" err="1"/>
              <a:t>pt</a:t>
            </a:r>
            <a:endParaRPr lang="de-DE" dirty="0"/>
          </a:p>
        </p:txBody>
      </p:sp>
      <p:sp>
        <p:nvSpPr>
          <p:cNvPr id="12" name="Datumsplatzhalter 4">
            <a:extLst>
              <a:ext uri="{FF2B5EF4-FFF2-40B4-BE49-F238E27FC236}">
                <a16:creationId xmlns="" xmlns:a16="http://schemas.microsoft.com/office/drawing/2014/main" id="{047CF0EA-7389-4E89-832F-00144E1377B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F4873D2E-D287-4B4E-A63D-B1F5286631F5}" type="datetime1">
              <a:rPr lang="de-DE" smtClean="0"/>
              <a:t>22.07.2020</a:t>
            </a:fld>
            <a:endParaRPr lang="de-DE" dirty="0"/>
          </a:p>
        </p:txBody>
      </p:sp>
      <p:sp>
        <p:nvSpPr>
          <p:cNvPr id="16" name="Slide Number Placeholder 5">
            <a:extLst>
              <a:ext uri="{FF2B5EF4-FFF2-40B4-BE49-F238E27FC236}">
                <a16:creationId xmlns="" xmlns:a16="http://schemas.microsoft.com/office/drawing/2014/main" id="{7E9B8313-E366-4B48-B77C-45313ECEF823}"/>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22" name="Fußzeilenplatzhalter 3">
            <a:extLst>
              <a:ext uri="{FF2B5EF4-FFF2-40B4-BE49-F238E27FC236}">
                <a16:creationId xmlns="" xmlns:a16="http://schemas.microsoft.com/office/drawing/2014/main" id="{F173DC2F-58C1-4205-A0E1-B2D40084846E}"/>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Tree>
    <p:extLst>
      <p:ext uri="{BB962C8B-B14F-4D97-AF65-F5344CB8AC3E}">
        <p14:creationId xmlns:p14="http://schemas.microsoft.com/office/powerpoint/2010/main" val="2510270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_A_Abschlussfolie">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19867" y="5335589"/>
            <a:ext cx="3449496" cy="1395412"/>
          </a:xfrm>
          <a:prstGeom prst="rect">
            <a:avLst/>
          </a:prstGeom>
        </p:spPr>
      </p:pic>
      <p:sp>
        <p:nvSpPr>
          <p:cNvPr id="15" name="Datumsplatzhalter 4">
            <a:extLst>
              <a:ext uri="{FF2B5EF4-FFF2-40B4-BE49-F238E27FC236}">
                <a16:creationId xmlns="" xmlns:a16="http://schemas.microsoft.com/office/drawing/2014/main" id="{A35300EB-1C26-4A2D-87A7-018A8417D067}"/>
              </a:ext>
            </a:extLst>
          </p:cNvPr>
          <p:cNvSpPr>
            <a:spLocks noGrp="1"/>
          </p:cNvSpPr>
          <p:nvPr>
            <p:ph type="dt" sz="half" idx="2"/>
          </p:nvPr>
        </p:nvSpPr>
        <p:spPr>
          <a:xfrm>
            <a:off x="382586" y="6340555"/>
            <a:ext cx="2743200" cy="131871"/>
          </a:xfrm>
          <a:prstGeom prst="rect">
            <a:avLst/>
          </a:prstGeom>
        </p:spPr>
        <p:txBody>
          <a:bodyPr vert="horz" lIns="0" tIns="0" rIns="0" bIns="0" rtlCol="0" anchor="ctr"/>
          <a:lstStyle>
            <a:lvl1pPr algn="l">
              <a:defRPr sz="1200">
                <a:solidFill>
                  <a:schemeClr val="tx1"/>
                </a:solidFill>
              </a:defRPr>
            </a:lvl1pPr>
          </a:lstStyle>
          <a:p>
            <a:fld id="{E63752DF-635D-43A4-9100-BEA8CC8375B9}" type="datetime1">
              <a:rPr lang="de-DE" smtClean="0"/>
              <a:t>22.07.2020</a:t>
            </a:fld>
            <a:endParaRPr lang="de-DE" dirty="0"/>
          </a:p>
        </p:txBody>
      </p:sp>
      <p:sp>
        <p:nvSpPr>
          <p:cNvPr id="17" name="Textplatzhalter 2">
            <a:extLst>
              <a:ext uri="{FF2B5EF4-FFF2-40B4-BE49-F238E27FC236}">
                <a16:creationId xmlns="" xmlns:a16="http://schemas.microsoft.com/office/drawing/2014/main" id="{8B209D5E-8869-4475-AD2A-D847D85281D6}"/>
              </a:ext>
            </a:extLst>
          </p:cNvPr>
          <p:cNvSpPr>
            <a:spLocks noGrp="1"/>
          </p:cNvSpPr>
          <p:nvPr>
            <p:ph type="body" sz="quarter" idx="17" hasCustomPrompt="1"/>
          </p:nvPr>
        </p:nvSpPr>
        <p:spPr>
          <a:xfrm>
            <a:off x="382588" y="6038850"/>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8" name="Textfeld 17">
            <a:extLst>
              <a:ext uri="{FF2B5EF4-FFF2-40B4-BE49-F238E27FC236}">
                <a16:creationId xmlns="" xmlns:a16="http://schemas.microsoft.com/office/drawing/2014/main" id="{A986EB69-61D2-47F2-A870-8E3456A279DD}"/>
              </a:ext>
            </a:extLst>
          </p:cNvPr>
          <p:cNvSpPr txBox="1"/>
          <p:nvPr userDrawn="1"/>
        </p:nvSpPr>
        <p:spPr>
          <a:xfrm>
            <a:off x="382588" y="6604000"/>
            <a:ext cx="3582987" cy="126000"/>
          </a:xfrm>
          <a:prstGeom prst="rect">
            <a:avLst/>
          </a:prstGeom>
          <a:noFill/>
        </p:spPr>
        <p:txBody>
          <a:bodyPr wrap="none" lIns="0" tIns="0" rIns="0" bIns="0" rtlCol="0" anchor="ctr" anchorCtr="0">
            <a:noAutofit/>
          </a:bodyPr>
          <a:lstStyle/>
          <a:p>
            <a:pPr algn="l">
              <a:lnSpc>
                <a:spcPct val="100000"/>
              </a:lnSpc>
            </a:pPr>
            <a:r>
              <a:rPr lang="de-DE" sz="600" dirty="0">
                <a:solidFill>
                  <a:schemeClr val="tx1"/>
                </a:solidFill>
                <a:effectLst/>
              </a:rPr>
              <a:t>© UNIVERSITÄTSKLINIKUM</a:t>
            </a:r>
            <a:r>
              <a:rPr lang="de-DE" sz="600" baseline="0" dirty="0">
                <a:solidFill>
                  <a:schemeClr val="tx1"/>
                </a:solidFill>
                <a:effectLst/>
              </a:rPr>
              <a:t> TÜBINGEN.</a:t>
            </a:r>
            <a:endParaRPr lang="de-DE" sz="600" dirty="0">
              <a:solidFill>
                <a:schemeClr val="tx1"/>
              </a:solidFill>
              <a:effectLst/>
            </a:endParaRPr>
          </a:p>
        </p:txBody>
      </p:sp>
      <p:sp>
        <p:nvSpPr>
          <p:cNvPr id="11" name="Slide Number Placeholder 5">
            <a:extLst>
              <a:ext uri="{FF2B5EF4-FFF2-40B4-BE49-F238E27FC236}">
                <a16:creationId xmlns="" xmlns:a16="http://schemas.microsoft.com/office/drawing/2014/main" id="{BD665B51-D742-4ED7-9E15-4351F07AE1BA}"/>
              </a:ext>
            </a:extLst>
          </p:cNvPr>
          <p:cNvSpPr>
            <a:spLocks noGrp="1"/>
          </p:cNvSpPr>
          <p:nvPr>
            <p:ph type="sldNum" sz="quarter" idx="4"/>
          </p:nvPr>
        </p:nvSpPr>
        <p:spPr>
          <a:xfrm>
            <a:off x="133879" y="6858000"/>
            <a:ext cx="133879" cy="131871"/>
          </a:xfrm>
          <a:prstGeom prst="rect">
            <a:avLst/>
          </a:prstGeom>
        </p:spPr>
        <p:txBody>
          <a:bodyPr vert="horz" lIns="91440" tIns="45720" rIns="91440" bIns="45720" rtlCol="0" anchor="ctr"/>
          <a:lstStyle>
            <a:lvl1pPr algn="ctr">
              <a:defRPr sz="100" b="0">
                <a:solidFill>
                  <a:schemeClr val="tx2"/>
                </a:solidFill>
                <a:latin typeface="+mn-lt"/>
              </a:defRPr>
            </a:lvl1pPr>
          </a:lstStyle>
          <a:p>
            <a:fld id="{4FAB73BC-B049-4115-A692-8D63A059BFB8}" type="slidenum">
              <a:rPr lang="en-US" smtClean="0"/>
              <a:pPr/>
              <a:t>‹Nr.›</a:t>
            </a:fld>
            <a:endParaRPr lang="en-US" dirty="0"/>
          </a:p>
        </p:txBody>
      </p:sp>
      <p:sp>
        <p:nvSpPr>
          <p:cNvPr id="12" name="Fußzeilenplatzhalter 3">
            <a:extLst>
              <a:ext uri="{FF2B5EF4-FFF2-40B4-BE49-F238E27FC236}">
                <a16:creationId xmlns="" xmlns:a16="http://schemas.microsoft.com/office/drawing/2014/main" id="{1DAACAE2-0F43-4173-9C88-D34E5BB1BB57}"/>
              </a:ext>
            </a:extLst>
          </p:cNvPr>
          <p:cNvSpPr>
            <a:spLocks noGrp="1"/>
          </p:cNvSpPr>
          <p:nvPr>
            <p:ph type="ftr" sz="quarter" idx="3"/>
          </p:nvPr>
        </p:nvSpPr>
        <p:spPr>
          <a:xfrm>
            <a:off x="0" y="6858000"/>
            <a:ext cx="133879" cy="131871"/>
          </a:xfrm>
          <a:prstGeom prst="rect">
            <a:avLst/>
          </a:prstGeom>
        </p:spPr>
        <p:txBody>
          <a:bodyPr vert="horz" lIns="91440" tIns="45720" rIns="91440" bIns="45720" rtlCol="0" anchor="ctr"/>
          <a:lstStyle>
            <a:lvl1pPr algn="ctr">
              <a:defRPr sz="100">
                <a:solidFill>
                  <a:schemeClr val="tx2"/>
                </a:solidFill>
              </a:defRPr>
            </a:lvl1pPr>
          </a:lstStyle>
          <a:p>
            <a:r>
              <a:rPr lang="de-DE" dirty="0"/>
              <a:t>Fußzeile</a:t>
            </a:r>
          </a:p>
        </p:txBody>
      </p:sp>
      <p:sp>
        <p:nvSpPr>
          <p:cNvPr id="14" name="Textplatzhalter 20">
            <a:extLst>
              <a:ext uri="{FF2B5EF4-FFF2-40B4-BE49-F238E27FC236}">
                <a16:creationId xmlns="" xmlns:a16="http://schemas.microsoft.com/office/drawing/2014/main" id="{641DEAAC-2D52-4B4F-9B30-F0D13F510F8D}"/>
              </a:ext>
            </a:extLst>
          </p:cNvPr>
          <p:cNvSpPr>
            <a:spLocks noGrp="1"/>
          </p:cNvSpPr>
          <p:nvPr>
            <p:ph type="body" sz="quarter" idx="16" hasCustomPrompt="1"/>
          </p:nvPr>
        </p:nvSpPr>
        <p:spPr>
          <a:xfrm>
            <a:off x="0" y="2869950"/>
            <a:ext cx="5905500" cy="1684450"/>
          </a:xfrm>
          <a:prstGeom prst="rect">
            <a:avLst/>
          </a:prstGeom>
          <a:solidFill>
            <a:schemeClr val="tx2"/>
          </a:solidFill>
        </p:spPr>
        <p:txBody>
          <a:bodyPr lIns="378000" tIns="252000" bIns="144000">
            <a:spAutoFit/>
          </a:bodyPr>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Vielen Dank für Ihre Aufmerksamkeit</a:t>
            </a:r>
          </a:p>
        </p:txBody>
      </p:sp>
    </p:spTree>
    <p:extLst>
      <p:ext uri="{BB962C8B-B14F-4D97-AF65-F5344CB8AC3E}">
        <p14:creationId xmlns:p14="http://schemas.microsoft.com/office/powerpoint/2010/main" val="354203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platzhalter 2">
            <a:extLst>
              <a:ext uri="{FF2B5EF4-FFF2-40B4-BE49-F238E27FC236}">
                <a16:creationId xmlns="" xmlns:a16="http://schemas.microsoft.com/office/drawing/2014/main" id="{425BB3B7-E9F3-4508-B644-EB3E1C6EE6A3}"/>
              </a:ext>
            </a:extLst>
          </p:cNvPr>
          <p:cNvSpPr>
            <a:spLocks noGrp="1"/>
          </p:cNvSpPr>
          <p:nvPr>
            <p:ph type="title"/>
          </p:nvPr>
        </p:nvSpPr>
        <p:spPr>
          <a:xfrm>
            <a:off x="382588" y="0"/>
            <a:ext cx="10426330" cy="1524000"/>
          </a:xfrm>
          <a:prstGeom prst="rect">
            <a:avLst/>
          </a:prstGeom>
        </p:spPr>
        <p:txBody>
          <a:bodyPr vert="horz" lIns="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2893741095"/>
      </p:ext>
    </p:extLst>
  </p:cSld>
  <p:clrMap bg1="lt1" tx1="dk1" bg2="lt2" tx2="dk2" accent1="accent1" accent2="accent2" accent3="accent3" accent4="accent4" accent5="accent5" accent6="accent6" hlink="hlink" folHlink="folHlink"/>
  <p:sldLayoutIdLst>
    <p:sldLayoutId id="2147483978" r:id="rId1"/>
    <p:sldLayoutId id="2147484046" r:id="rId2"/>
    <p:sldLayoutId id="2147483979" r:id="rId3"/>
    <p:sldLayoutId id="2147483980" r:id="rId4"/>
    <p:sldLayoutId id="2147483981" r:id="rId5"/>
    <p:sldLayoutId id="2147483982" r:id="rId6"/>
    <p:sldLayoutId id="2147483961" r:id="rId7"/>
    <p:sldLayoutId id="2147483966" r:id="rId8"/>
    <p:sldLayoutId id="2147483808" r:id="rId9"/>
    <p:sldLayoutId id="2147483763" r:id="rId10"/>
    <p:sldLayoutId id="2147483765" r:id="rId11"/>
    <p:sldLayoutId id="2147483983" r:id="rId12"/>
    <p:sldLayoutId id="2147483768" r:id="rId13"/>
    <p:sldLayoutId id="2147483828" r:id="rId14"/>
    <p:sldLayoutId id="2147483984" r:id="rId15"/>
    <p:sldLayoutId id="2147483780" r:id="rId16"/>
    <p:sldLayoutId id="2147483775" r:id="rId17"/>
    <p:sldLayoutId id="2147483777" r:id="rId18"/>
    <p:sldLayoutId id="2147483953" r:id="rId19"/>
    <p:sldLayoutId id="2147483954" r:id="rId20"/>
    <p:sldLayoutId id="2147483784" r:id="rId21"/>
    <p:sldLayoutId id="2147483788" r:id="rId22"/>
    <p:sldLayoutId id="2147483796" r:id="rId23"/>
    <p:sldLayoutId id="2147483799" r:id="rId24"/>
    <p:sldLayoutId id="2147483987" r:id="rId25"/>
    <p:sldLayoutId id="2147483814" r:id="rId26"/>
    <p:sldLayoutId id="2147483976" r:id="rId27"/>
    <p:sldLayoutId id="2147483986" r:id="rId28"/>
    <p:sldLayoutId id="2147483819" r:id="rId29"/>
    <p:sldLayoutId id="2147484049" r:id="rId30"/>
  </p:sldLayoutIdLst>
  <p:hf hdr="0"/>
  <p:txStyles>
    <p:titleStyle>
      <a:lvl1pPr algn="l" defTabSz="914400" rtl="0" eaLnBrk="1" latinLnBrk="0" hangingPunct="1">
        <a:lnSpc>
          <a:spcPct val="90000"/>
        </a:lnSpc>
        <a:spcBef>
          <a:spcPct val="0"/>
        </a:spcBef>
        <a:buNone/>
        <a:defRPr sz="3300" b="1" i="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 xmlns:a16="http://schemas.microsoft.com/office/drawing/2014/main" id="{7947E2FA-FE0C-4AC3-AF6B-519197B15F00}"/>
              </a:ext>
            </a:extLst>
          </p:cNvPr>
          <p:cNvSpPr>
            <a:spLocks noGrp="1"/>
          </p:cNvSpPr>
          <p:nvPr>
            <p:ph type="sldNum" sz="quarter" idx="4"/>
          </p:nvPr>
        </p:nvSpPr>
        <p:spPr>
          <a:xfrm>
            <a:off x="0" y="68609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D6B9D-FDB9-409D-A747-E73B4DE87BD0}" type="slidenum">
              <a:rPr lang="de-DE" smtClean="0"/>
              <a:t>‹Nr.›</a:t>
            </a:fld>
            <a:endParaRPr lang="de-DE"/>
          </a:p>
        </p:txBody>
      </p:sp>
      <p:sp>
        <p:nvSpPr>
          <p:cNvPr id="3" name="Titelplatzhalter 2">
            <a:extLst>
              <a:ext uri="{FF2B5EF4-FFF2-40B4-BE49-F238E27FC236}">
                <a16:creationId xmlns="" xmlns:a16="http://schemas.microsoft.com/office/drawing/2014/main" id="{425BB3B7-E9F3-4508-B644-EB3E1C6EE6A3}"/>
              </a:ext>
            </a:extLst>
          </p:cNvPr>
          <p:cNvSpPr>
            <a:spLocks noGrp="1"/>
          </p:cNvSpPr>
          <p:nvPr>
            <p:ph type="title"/>
          </p:nvPr>
        </p:nvSpPr>
        <p:spPr>
          <a:xfrm>
            <a:off x="382588" y="0"/>
            <a:ext cx="10426330" cy="1524000"/>
          </a:xfrm>
          <a:prstGeom prst="rect">
            <a:avLst/>
          </a:prstGeom>
        </p:spPr>
        <p:txBody>
          <a:bodyPr vert="horz" lIns="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611099154"/>
      </p:ext>
    </p:extLst>
  </p:cSld>
  <p:clrMap bg1="lt1" tx1="dk1" bg2="lt2" tx2="dk2" accent1="accent1" accent2="accent2" accent3="accent3" accent4="accent4" accent5="accent5" accent6="accent6" hlink="hlink" folHlink="folHlink"/>
  <p:sldLayoutIdLst>
    <p:sldLayoutId id="2147484018" r:id="rId1"/>
    <p:sldLayoutId id="2147484047"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51" r:id="rId30"/>
  </p:sldLayoutIdLst>
  <p:hf hdr="0"/>
  <p:txStyles>
    <p:titleStyle>
      <a:lvl1pPr algn="l" defTabSz="914400" rtl="0" eaLnBrk="1" latinLnBrk="0" hangingPunct="1">
        <a:lnSpc>
          <a:spcPct val="90000"/>
        </a:lnSpc>
        <a:spcBef>
          <a:spcPct val="0"/>
        </a:spcBef>
        <a:buNone/>
        <a:defRPr sz="3300" b="1" i="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userDrawn="1"/>
        </p:nvSpPr>
        <p:spPr>
          <a:xfrm>
            <a:off x="0" y="6731000"/>
            <a:ext cx="12191999" cy="12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 xmlns:a16="http://schemas.microsoft.com/office/drawing/2014/main" id="{7947E2FA-FE0C-4AC3-AF6B-519197B15F00}"/>
              </a:ext>
            </a:extLst>
          </p:cNvPr>
          <p:cNvSpPr>
            <a:spLocks noGrp="1"/>
          </p:cNvSpPr>
          <p:nvPr>
            <p:ph type="sldNum" sz="quarter" idx="4"/>
          </p:nvPr>
        </p:nvSpPr>
        <p:spPr>
          <a:xfrm>
            <a:off x="0" y="68609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D6B9D-FDB9-409D-A747-E73B4DE87BD0}" type="slidenum">
              <a:rPr lang="de-DE" smtClean="0"/>
              <a:t>‹Nr.›</a:t>
            </a:fld>
            <a:endParaRPr lang="de-DE"/>
          </a:p>
        </p:txBody>
      </p:sp>
      <p:sp>
        <p:nvSpPr>
          <p:cNvPr id="3" name="Titelplatzhalter 2">
            <a:extLst>
              <a:ext uri="{FF2B5EF4-FFF2-40B4-BE49-F238E27FC236}">
                <a16:creationId xmlns="" xmlns:a16="http://schemas.microsoft.com/office/drawing/2014/main" id="{425BB3B7-E9F3-4508-B644-EB3E1C6EE6A3}"/>
              </a:ext>
            </a:extLst>
          </p:cNvPr>
          <p:cNvSpPr>
            <a:spLocks noGrp="1"/>
          </p:cNvSpPr>
          <p:nvPr>
            <p:ph type="title"/>
          </p:nvPr>
        </p:nvSpPr>
        <p:spPr>
          <a:xfrm>
            <a:off x="382588" y="0"/>
            <a:ext cx="10426330" cy="1524000"/>
          </a:xfrm>
          <a:prstGeom prst="rect">
            <a:avLst/>
          </a:prstGeom>
        </p:spPr>
        <p:txBody>
          <a:bodyPr vert="horz" lIns="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03955183"/>
      </p:ext>
    </p:extLst>
  </p:cSld>
  <p:clrMap bg1="lt1" tx1="dk1" bg2="lt2" tx2="dk2" accent1="accent1" accent2="accent2" accent3="accent3" accent4="accent4" accent5="accent5" accent6="accent6" hlink="hlink" folHlink="folHlink"/>
  <p:sldLayoutIdLst>
    <p:sldLayoutId id="2147483989" r:id="rId1"/>
    <p:sldLayoutId id="2147484048"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 id="2147484014" r:id="rId27"/>
    <p:sldLayoutId id="2147484015" r:id="rId28"/>
    <p:sldLayoutId id="2147484016" r:id="rId29"/>
    <p:sldLayoutId id="2147484050" r:id="rId30"/>
  </p:sldLayoutIdLst>
  <p:hf hdr="0"/>
  <p:txStyles>
    <p:titleStyle>
      <a:lvl1pPr algn="l" defTabSz="914400" rtl="0" eaLnBrk="1" latinLnBrk="0" hangingPunct="1">
        <a:lnSpc>
          <a:spcPct val="90000"/>
        </a:lnSpc>
        <a:spcBef>
          <a:spcPct val="0"/>
        </a:spcBef>
        <a:buNone/>
        <a:defRPr sz="3300" b="1" i="0" kern="1200" cap="none" baseline="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0.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hyperlink" Target="mailto:news-im2@med.uni-tuebingen.de" TargetMode="Externa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884" b="9884"/>
          <a:stretch>
            <a:fillRect/>
          </a:stretch>
        </p:blipFill>
        <p:spPr/>
      </p:pic>
      <p:sp>
        <p:nvSpPr>
          <p:cNvPr id="3" name="Textplatzhalter 2"/>
          <p:cNvSpPr>
            <a:spLocks noGrp="1"/>
          </p:cNvSpPr>
          <p:nvPr>
            <p:ph type="body" sz="quarter" idx="13"/>
          </p:nvPr>
        </p:nvSpPr>
        <p:spPr>
          <a:xfrm>
            <a:off x="-1" y="2363058"/>
            <a:ext cx="9183757" cy="2082188"/>
          </a:xfrm>
        </p:spPr>
        <p:txBody>
          <a:bodyPr/>
          <a:lstStyle/>
          <a:p>
            <a:r>
              <a:rPr lang="de-DE" sz="3600" dirty="0"/>
              <a:t>5. Symposium für Hämatologie &amp; Onkologie</a:t>
            </a:r>
          </a:p>
          <a:p>
            <a:r>
              <a:rPr lang="de-DE" sz="3200" dirty="0"/>
              <a:t>Leukämien &amp; </a:t>
            </a:r>
            <a:r>
              <a:rPr lang="de-DE" sz="3200" dirty="0" err="1"/>
              <a:t>myeloische</a:t>
            </a:r>
            <a:r>
              <a:rPr lang="de-DE" sz="3200" dirty="0"/>
              <a:t> </a:t>
            </a:r>
            <a:r>
              <a:rPr lang="de-DE" sz="3200" dirty="0" err="1"/>
              <a:t>Neoplasien</a:t>
            </a:r>
            <a:endParaRPr lang="de-DE" sz="3200" dirty="0"/>
          </a:p>
          <a:p>
            <a:endParaRPr lang="de-DE" sz="3600" dirty="0"/>
          </a:p>
          <a:p>
            <a:endParaRPr lang="de-DE" sz="3600" dirty="0"/>
          </a:p>
          <a:p>
            <a:endParaRPr lang="de-DE" sz="3600" dirty="0"/>
          </a:p>
          <a:p>
            <a:endParaRPr lang="de-DE" sz="3600" dirty="0"/>
          </a:p>
        </p:txBody>
      </p:sp>
      <p:sp>
        <p:nvSpPr>
          <p:cNvPr id="4" name="Textplatzhalter 3"/>
          <p:cNvSpPr>
            <a:spLocks noGrp="1"/>
          </p:cNvSpPr>
          <p:nvPr>
            <p:ph type="body" sz="quarter" idx="14"/>
          </p:nvPr>
        </p:nvSpPr>
        <p:spPr>
          <a:xfrm>
            <a:off x="395288" y="4099334"/>
            <a:ext cx="2832980" cy="178176"/>
          </a:xfrm>
        </p:spPr>
        <p:txBody>
          <a:bodyPr/>
          <a:lstStyle/>
          <a:p>
            <a:r>
              <a:rPr lang="de-DE" dirty="0"/>
              <a:t>22. Juli 2020</a:t>
            </a:r>
          </a:p>
        </p:txBody>
      </p:sp>
      <p:sp>
        <p:nvSpPr>
          <p:cNvPr id="5" name="Textplatzhalter 4"/>
          <p:cNvSpPr>
            <a:spLocks noGrp="1"/>
          </p:cNvSpPr>
          <p:nvPr>
            <p:ph type="body" sz="quarter" idx="15"/>
          </p:nvPr>
        </p:nvSpPr>
        <p:spPr>
          <a:xfrm>
            <a:off x="395288" y="3802684"/>
            <a:ext cx="5435205" cy="261223"/>
          </a:xfrm>
        </p:spPr>
        <p:txBody>
          <a:bodyPr/>
          <a:lstStyle/>
          <a:p>
            <a:r>
              <a:rPr lang="de-DE" dirty="0"/>
              <a:t>Prof. Dr. med. Claudia Lengerke</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447" y="5601941"/>
            <a:ext cx="2246242" cy="940734"/>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2008"/>
            <a:ext cx="4144963"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64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 xmlns:a16="http://schemas.microsoft.com/office/drawing/2014/main" id="{EFC9C33E-0E88-FA4F-87A3-2337E8A986AE}"/>
              </a:ext>
            </a:extLst>
          </p:cNvPr>
          <p:cNvSpPr>
            <a:spLocks noGrp="1"/>
          </p:cNvSpPr>
          <p:nvPr>
            <p:ph type="body" sz="quarter" idx="12"/>
          </p:nvPr>
        </p:nvSpPr>
        <p:spPr/>
        <p:txBody>
          <a:bodyPr/>
          <a:lstStyle/>
          <a:p>
            <a:r>
              <a:rPr lang="de-DE" dirty="0"/>
              <a:t>ASCO 2020, #7521</a:t>
            </a:r>
          </a:p>
        </p:txBody>
      </p:sp>
      <p:sp>
        <p:nvSpPr>
          <p:cNvPr id="4" name="Foliennummernplatzhalter 3">
            <a:extLst>
              <a:ext uri="{FF2B5EF4-FFF2-40B4-BE49-F238E27FC236}">
                <a16:creationId xmlns="" xmlns:a16="http://schemas.microsoft.com/office/drawing/2014/main" id="{F995AE84-798F-B749-B0D5-72061E5D5DA4}"/>
              </a:ext>
            </a:extLst>
          </p:cNvPr>
          <p:cNvSpPr>
            <a:spLocks noGrp="1"/>
          </p:cNvSpPr>
          <p:nvPr>
            <p:ph type="sldNum" sz="quarter" idx="4"/>
          </p:nvPr>
        </p:nvSpPr>
        <p:spPr/>
        <p:txBody>
          <a:bodyPr/>
          <a:lstStyle/>
          <a:p>
            <a:fld id="{4FAB73BC-B049-4115-A692-8D63A059BFB8}" type="slidenum">
              <a:rPr lang="en-US" smtClean="0"/>
              <a:pPr/>
              <a:t>10</a:t>
            </a:fld>
            <a:endParaRPr lang="en-US" dirty="0"/>
          </a:p>
        </p:txBody>
      </p:sp>
      <p:sp>
        <p:nvSpPr>
          <p:cNvPr id="5" name="Titel 4">
            <a:extLst>
              <a:ext uri="{FF2B5EF4-FFF2-40B4-BE49-F238E27FC236}">
                <a16:creationId xmlns="" xmlns:a16="http://schemas.microsoft.com/office/drawing/2014/main" id="{BBDEEBBB-939E-EA4B-9C47-8B4C50371DC6}"/>
              </a:ext>
            </a:extLst>
          </p:cNvPr>
          <p:cNvSpPr>
            <a:spLocks noGrp="1"/>
          </p:cNvSpPr>
          <p:nvPr>
            <p:ph type="title"/>
          </p:nvPr>
        </p:nvSpPr>
        <p:spPr>
          <a:xfrm>
            <a:off x="382588" y="0"/>
            <a:ext cx="10849004" cy="1524000"/>
          </a:xfrm>
        </p:spPr>
        <p:txBody>
          <a:bodyPr/>
          <a:lstStyle/>
          <a:p>
            <a:r>
              <a:rPr lang="de-DE" dirty="0" err="1"/>
              <a:t>Ivosidenib</a:t>
            </a:r>
            <a:r>
              <a:rPr lang="de-DE" dirty="0"/>
              <a:t> Monotherapie bei R/R AML: „Bridge </a:t>
            </a:r>
            <a:r>
              <a:rPr lang="de-DE" dirty="0" err="1"/>
              <a:t>to</a:t>
            </a:r>
            <a:r>
              <a:rPr lang="de-DE" dirty="0"/>
              <a:t> </a:t>
            </a:r>
            <a:r>
              <a:rPr lang="de-DE" dirty="0" err="1"/>
              <a:t>allo</a:t>
            </a:r>
            <a:r>
              <a:rPr lang="de-DE" dirty="0"/>
              <a:t> </a:t>
            </a:r>
            <a:r>
              <a:rPr lang="de-DE" dirty="0" err="1"/>
              <a:t>Tx</a:t>
            </a:r>
            <a:r>
              <a:rPr lang="de-DE" dirty="0"/>
              <a:t>“</a:t>
            </a:r>
          </a:p>
        </p:txBody>
      </p:sp>
      <p:sp>
        <p:nvSpPr>
          <p:cNvPr id="6" name="Fußzeilenplatzhalter 5">
            <a:extLst>
              <a:ext uri="{FF2B5EF4-FFF2-40B4-BE49-F238E27FC236}">
                <a16:creationId xmlns="" xmlns:a16="http://schemas.microsoft.com/office/drawing/2014/main" id="{12BF7444-059F-3C4A-83A6-FE5695994D4B}"/>
              </a:ext>
            </a:extLst>
          </p:cNvPr>
          <p:cNvSpPr>
            <a:spLocks noGrp="1"/>
          </p:cNvSpPr>
          <p:nvPr>
            <p:ph type="ftr" sz="quarter" idx="3"/>
          </p:nvPr>
        </p:nvSpPr>
        <p:spPr/>
        <p:txBody>
          <a:bodyPr/>
          <a:lstStyle/>
          <a:p>
            <a:r>
              <a:rPr lang="de-DE" dirty="0"/>
              <a:t>Fußzeile</a:t>
            </a:r>
          </a:p>
        </p:txBody>
      </p:sp>
      <p:sp>
        <p:nvSpPr>
          <p:cNvPr id="7" name="Datumsplatzhalter 6">
            <a:extLst>
              <a:ext uri="{FF2B5EF4-FFF2-40B4-BE49-F238E27FC236}">
                <a16:creationId xmlns="" xmlns:a16="http://schemas.microsoft.com/office/drawing/2014/main" id="{D3106A42-6B21-D142-9615-D31D7F0676B8}"/>
              </a:ext>
            </a:extLst>
          </p:cNvPr>
          <p:cNvSpPr>
            <a:spLocks noGrp="1"/>
          </p:cNvSpPr>
          <p:nvPr>
            <p:ph type="dt" sz="half" idx="2"/>
          </p:nvPr>
        </p:nvSpPr>
        <p:spPr/>
        <p:txBody>
          <a:bodyPr/>
          <a:lstStyle/>
          <a:p>
            <a:fld id="{216CDEB4-7A8A-4F60-8B5E-062ACAA95551}" type="datetime1">
              <a:rPr lang="de-DE" smtClean="0"/>
              <a:pPr/>
              <a:t>22.07.2020</a:t>
            </a:fld>
            <a:endParaRPr lang="de-DE" dirty="0"/>
          </a:p>
        </p:txBody>
      </p:sp>
      <p:sp>
        <p:nvSpPr>
          <p:cNvPr id="10" name="Textplatzhalter 9">
            <a:extLst>
              <a:ext uri="{FF2B5EF4-FFF2-40B4-BE49-F238E27FC236}">
                <a16:creationId xmlns="" xmlns:a16="http://schemas.microsoft.com/office/drawing/2014/main" id="{5B71F37B-7C64-6944-B08A-EBB1BA250173}"/>
              </a:ext>
            </a:extLst>
          </p:cNvPr>
          <p:cNvSpPr>
            <a:spLocks noGrp="1"/>
          </p:cNvSpPr>
          <p:nvPr>
            <p:ph type="body" sz="quarter" idx="10"/>
          </p:nvPr>
        </p:nvSpPr>
        <p:spPr>
          <a:xfrm>
            <a:off x="191203" y="1425138"/>
            <a:ext cx="11401425" cy="4221162"/>
          </a:xfrm>
        </p:spPr>
        <p:txBody>
          <a:bodyPr/>
          <a:lstStyle/>
          <a:p>
            <a:pPr marL="0" indent="0">
              <a:buNone/>
            </a:pPr>
            <a:r>
              <a:rPr lang="de-DE" sz="1800" i="1" dirty="0"/>
              <a:t>IDH1</a:t>
            </a:r>
            <a:r>
              <a:rPr lang="de-DE" sz="1800" dirty="0"/>
              <a:t>mut R/R AML mit IVO Behandlung</a:t>
            </a:r>
          </a:p>
          <a:p>
            <a:pPr marL="0" indent="0">
              <a:buNone/>
            </a:pPr>
            <a:r>
              <a:rPr lang="de-DE" sz="1800" dirty="0"/>
              <a:t> (</a:t>
            </a:r>
            <a:r>
              <a:rPr lang="de-DE" sz="1800" dirty="0" err="1"/>
              <a:t>n</a:t>
            </a:r>
            <a:r>
              <a:rPr lang="de-DE" sz="1800" dirty="0"/>
              <a:t>=179, 18 Patienten =&gt; HCT)</a:t>
            </a:r>
          </a:p>
          <a:p>
            <a:pPr marL="0" indent="0">
              <a:buNone/>
            </a:pPr>
            <a:endParaRPr lang="de-DE" sz="1800" dirty="0"/>
          </a:p>
        </p:txBody>
      </p:sp>
      <p:pic>
        <p:nvPicPr>
          <p:cNvPr id="11" name="Grafik 10">
            <a:extLst>
              <a:ext uri="{FF2B5EF4-FFF2-40B4-BE49-F238E27FC236}">
                <a16:creationId xmlns="" xmlns:a16="http://schemas.microsoft.com/office/drawing/2014/main" id="{9404FE73-2C70-9B45-93F8-2F8376BE9C0F}"/>
              </a:ext>
            </a:extLst>
          </p:cNvPr>
          <p:cNvPicPr>
            <a:picLocks noChangeAspect="1"/>
          </p:cNvPicPr>
          <p:nvPr/>
        </p:nvPicPr>
        <p:blipFill rotWithShape="1">
          <a:blip r:embed="rId3"/>
          <a:srcRect l="34009" t="25814" r="4315"/>
          <a:stretch/>
        </p:blipFill>
        <p:spPr>
          <a:xfrm>
            <a:off x="4112522" y="1892595"/>
            <a:ext cx="7519498" cy="4710648"/>
          </a:xfrm>
          <a:prstGeom prst="rect">
            <a:avLst/>
          </a:prstGeom>
        </p:spPr>
      </p:pic>
      <p:pic>
        <p:nvPicPr>
          <p:cNvPr id="14" name="Grafik 13">
            <a:extLst>
              <a:ext uri="{FF2B5EF4-FFF2-40B4-BE49-F238E27FC236}">
                <a16:creationId xmlns="" xmlns:a16="http://schemas.microsoft.com/office/drawing/2014/main" id="{144D6884-5377-4044-B208-C79B4AA57AFA}"/>
              </a:ext>
            </a:extLst>
          </p:cNvPr>
          <p:cNvPicPr>
            <a:picLocks noChangeAspect="1"/>
          </p:cNvPicPr>
          <p:nvPr/>
        </p:nvPicPr>
        <p:blipFill rotWithShape="1">
          <a:blip r:embed="rId4"/>
          <a:srcRect l="1706"/>
          <a:stretch/>
        </p:blipFill>
        <p:spPr>
          <a:xfrm>
            <a:off x="230596" y="2451222"/>
            <a:ext cx="3729933" cy="2276818"/>
          </a:xfrm>
          <a:prstGeom prst="rect">
            <a:avLst/>
          </a:prstGeom>
        </p:spPr>
      </p:pic>
      <p:sp>
        <p:nvSpPr>
          <p:cNvPr id="17" name="Textfeld 16">
            <a:extLst>
              <a:ext uri="{FF2B5EF4-FFF2-40B4-BE49-F238E27FC236}">
                <a16:creationId xmlns="" xmlns:a16="http://schemas.microsoft.com/office/drawing/2014/main" id="{D3FAA7B0-870E-BD47-9263-65D1C6EA41F2}"/>
              </a:ext>
            </a:extLst>
          </p:cNvPr>
          <p:cNvSpPr txBox="1"/>
          <p:nvPr/>
        </p:nvSpPr>
        <p:spPr>
          <a:xfrm>
            <a:off x="382588" y="5110590"/>
            <a:ext cx="2580835" cy="302647"/>
          </a:xfrm>
          <a:prstGeom prst="rect">
            <a:avLst/>
          </a:prstGeom>
          <a:noFill/>
        </p:spPr>
        <p:txBody>
          <a:bodyPr wrap="none" lIns="0" tIns="0" rIns="0" rtlCol="0">
            <a:spAutoFit/>
          </a:bodyPr>
          <a:lstStyle/>
          <a:p>
            <a:pPr algn="l">
              <a:lnSpc>
                <a:spcPts val="2000"/>
              </a:lnSpc>
            </a:pPr>
            <a:r>
              <a:rPr lang="de-DE" dirty="0"/>
              <a:t>Post-</a:t>
            </a:r>
            <a:r>
              <a:rPr lang="de-DE" dirty="0" err="1"/>
              <a:t>allo</a:t>
            </a:r>
            <a:r>
              <a:rPr lang="de-DE" dirty="0"/>
              <a:t>? MRD </a:t>
            </a:r>
            <a:r>
              <a:rPr lang="de-DE" dirty="0" err="1"/>
              <a:t>ge</a:t>
            </a:r>
            <a:r>
              <a:rPr lang="de-DE" dirty="0"/>
              <a:t>-triggert?</a:t>
            </a:r>
          </a:p>
        </p:txBody>
      </p:sp>
      <p:sp>
        <p:nvSpPr>
          <p:cNvPr id="18" name="Textfeld 17">
            <a:extLst>
              <a:ext uri="{FF2B5EF4-FFF2-40B4-BE49-F238E27FC236}">
                <a16:creationId xmlns="" xmlns:a16="http://schemas.microsoft.com/office/drawing/2014/main" id="{11D495D8-5F9A-0449-88EF-A5DF0108D0A8}"/>
              </a:ext>
            </a:extLst>
          </p:cNvPr>
          <p:cNvSpPr txBox="1"/>
          <p:nvPr/>
        </p:nvSpPr>
        <p:spPr>
          <a:xfrm>
            <a:off x="5188689" y="1356219"/>
            <a:ext cx="4890976" cy="302647"/>
          </a:xfrm>
          <a:prstGeom prst="rect">
            <a:avLst/>
          </a:prstGeom>
          <a:noFill/>
        </p:spPr>
        <p:txBody>
          <a:bodyPr wrap="square" lIns="0" tIns="0" rIns="0" rtlCol="0">
            <a:spAutoFit/>
          </a:bodyPr>
          <a:lstStyle/>
          <a:p>
            <a:pPr algn="l">
              <a:lnSpc>
                <a:spcPts val="2000"/>
              </a:lnSpc>
            </a:pPr>
            <a:r>
              <a:rPr lang="de-DE" b="1" dirty="0"/>
              <a:t>Ansprechen, Therapiedauer und </a:t>
            </a:r>
            <a:r>
              <a:rPr lang="de-DE" b="1" dirty="0" err="1"/>
              <a:t>post</a:t>
            </a:r>
            <a:r>
              <a:rPr lang="de-DE" b="1" dirty="0"/>
              <a:t> </a:t>
            </a:r>
            <a:r>
              <a:rPr lang="de-DE" b="1" dirty="0" err="1"/>
              <a:t>Tx</a:t>
            </a:r>
            <a:r>
              <a:rPr lang="de-DE" b="1" dirty="0"/>
              <a:t> follow-</a:t>
            </a:r>
            <a:r>
              <a:rPr lang="de-DE" b="1" dirty="0" err="1"/>
              <a:t>up</a:t>
            </a:r>
            <a:endParaRPr lang="de-DE" b="1" dirty="0"/>
          </a:p>
        </p:txBody>
      </p:sp>
    </p:spTree>
    <p:extLst>
      <p:ext uri="{BB962C8B-B14F-4D97-AF65-F5344CB8AC3E}">
        <p14:creationId xmlns:p14="http://schemas.microsoft.com/office/powerpoint/2010/main" val="2456355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 xmlns:a16="http://schemas.microsoft.com/office/drawing/2014/main" id="{29F38665-04FE-274F-B592-20895F128117}"/>
              </a:ext>
            </a:extLst>
          </p:cNvPr>
          <p:cNvSpPr>
            <a:spLocks noGrp="1"/>
          </p:cNvSpPr>
          <p:nvPr>
            <p:ph type="body" sz="quarter" idx="10"/>
          </p:nvPr>
        </p:nvSpPr>
        <p:spPr>
          <a:xfrm>
            <a:off x="193801" y="2279729"/>
            <a:ext cx="5537925" cy="4221162"/>
          </a:xfrm>
        </p:spPr>
        <p:txBody>
          <a:bodyPr/>
          <a:lstStyle/>
          <a:p>
            <a:pPr marL="0" indent="0">
              <a:buNone/>
            </a:pPr>
            <a:r>
              <a:rPr lang="de-DE" sz="2000" b="1" dirty="0" smtClean="0"/>
              <a:t>Hintergrund</a:t>
            </a:r>
            <a:r>
              <a:rPr lang="de-DE" sz="2000" b="1" dirty="0"/>
              <a:t>:</a:t>
            </a:r>
          </a:p>
          <a:p>
            <a:pPr marL="342900" indent="-342900">
              <a:buFontTx/>
              <a:buChar char="-"/>
            </a:pPr>
            <a:r>
              <a:rPr lang="de-DE" sz="2000" dirty="0" err="1" smtClean="0"/>
              <a:t>Enasidenib</a:t>
            </a:r>
            <a:r>
              <a:rPr lang="de-DE" sz="2000" dirty="0" smtClean="0"/>
              <a:t>: FDA zugelassen, EMA noch nicht</a:t>
            </a:r>
          </a:p>
          <a:p>
            <a:pPr marL="342900" indent="-342900">
              <a:buFontTx/>
              <a:buChar char="-"/>
            </a:pPr>
            <a:r>
              <a:rPr lang="de-DE" sz="2000" dirty="0" smtClean="0"/>
              <a:t>Phase I/II, </a:t>
            </a:r>
            <a:r>
              <a:rPr lang="de-DE" sz="2000" dirty="0" err="1" smtClean="0"/>
              <a:t>interm</a:t>
            </a:r>
            <a:r>
              <a:rPr lang="de-DE" sz="2000" dirty="0" smtClean="0"/>
              <a:t>./niedrige </a:t>
            </a:r>
            <a:r>
              <a:rPr lang="de-DE" sz="2000" dirty="0" err="1" smtClean="0"/>
              <a:t>zytog</a:t>
            </a:r>
            <a:r>
              <a:rPr lang="de-DE" sz="2000" dirty="0"/>
              <a:t>.</a:t>
            </a:r>
            <a:r>
              <a:rPr lang="de-DE" sz="2000" dirty="0" smtClean="0"/>
              <a:t> Risikogruppe</a:t>
            </a:r>
          </a:p>
          <a:p>
            <a:pPr marL="342900" indent="-342900">
              <a:buFontTx/>
              <a:buChar char="-"/>
            </a:pPr>
            <a:r>
              <a:rPr lang="de-DE" sz="2000" dirty="0" smtClean="0"/>
              <a:t>N=101, Medianalter 75 Jahre, ca. 80% </a:t>
            </a:r>
            <a:r>
              <a:rPr lang="de-DE" sz="2000" dirty="0" err="1" smtClean="0"/>
              <a:t>interm</a:t>
            </a:r>
            <a:r>
              <a:rPr lang="de-DE" sz="2000" dirty="0" smtClean="0"/>
              <a:t>. Risiko</a:t>
            </a:r>
          </a:p>
        </p:txBody>
      </p:sp>
      <p:sp>
        <p:nvSpPr>
          <p:cNvPr id="4" name="Foliennummernplatzhalter 3">
            <a:extLst>
              <a:ext uri="{FF2B5EF4-FFF2-40B4-BE49-F238E27FC236}">
                <a16:creationId xmlns="" xmlns:a16="http://schemas.microsoft.com/office/drawing/2014/main" id="{F995AE84-798F-B749-B0D5-72061E5D5DA4}"/>
              </a:ext>
            </a:extLst>
          </p:cNvPr>
          <p:cNvSpPr>
            <a:spLocks noGrp="1"/>
          </p:cNvSpPr>
          <p:nvPr>
            <p:ph type="sldNum" sz="quarter" idx="4"/>
          </p:nvPr>
        </p:nvSpPr>
        <p:spPr/>
        <p:txBody>
          <a:bodyPr/>
          <a:lstStyle/>
          <a:p>
            <a:fld id="{4FAB73BC-B049-4115-A692-8D63A059BFB8}" type="slidenum">
              <a:rPr lang="en-US" smtClean="0"/>
              <a:pPr/>
              <a:t>11</a:t>
            </a:fld>
            <a:endParaRPr lang="en-US" dirty="0"/>
          </a:p>
        </p:txBody>
      </p:sp>
      <p:sp>
        <p:nvSpPr>
          <p:cNvPr id="5" name="Titel 4">
            <a:extLst>
              <a:ext uri="{FF2B5EF4-FFF2-40B4-BE49-F238E27FC236}">
                <a16:creationId xmlns="" xmlns:a16="http://schemas.microsoft.com/office/drawing/2014/main" id="{BBDEEBBB-939E-EA4B-9C47-8B4C50371DC6}"/>
              </a:ext>
            </a:extLst>
          </p:cNvPr>
          <p:cNvSpPr>
            <a:spLocks noGrp="1"/>
          </p:cNvSpPr>
          <p:nvPr>
            <p:ph type="title"/>
          </p:nvPr>
        </p:nvSpPr>
        <p:spPr>
          <a:xfrm>
            <a:off x="432584" y="0"/>
            <a:ext cx="11201855" cy="1524000"/>
          </a:xfrm>
        </p:spPr>
        <p:txBody>
          <a:bodyPr/>
          <a:lstStyle/>
          <a:p>
            <a:r>
              <a:rPr lang="de-DE" dirty="0" err="1" smtClean="0"/>
              <a:t>Enasidenib</a:t>
            </a:r>
            <a:r>
              <a:rPr lang="de-DE" dirty="0" smtClean="0"/>
              <a:t> plus AZA: „unfit“, </a:t>
            </a:r>
            <a:r>
              <a:rPr lang="de-DE" i="1" dirty="0" smtClean="0"/>
              <a:t>IDH2</a:t>
            </a:r>
            <a:r>
              <a:rPr lang="de-DE" dirty="0" smtClean="0"/>
              <a:t>-mut AML</a:t>
            </a:r>
            <a:endParaRPr lang="de-DE" dirty="0"/>
          </a:p>
        </p:txBody>
      </p:sp>
      <p:sp>
        <p:nvSpPr>
          <p:cNvPr id="7" name="Datumsplatzhalter 6">
            <a:extLst>
              <a:ext uri="{FF2B5EF4-FFF2-40B4-BE49-F238E27FC236}">
                <a16:creationId xmlns="" xmlns:a16="http://schemas.microsoft.com/office/drawing/2014/main" id="{D3106A42-6B21-D142-9615-D31D7F0676B8}"/>
              </a:ext>
            </a:extLst>
          </p:cNvPr>
          <p:cNvSpPr>
            <a:spLocks noGrp="1"/>
          </p:cNvSpPr>
          <p:nvPr>
            <p:ph type="dt" sz="half" idx="2"/>
          </p:nvPr>
        </p:nvSpPr>
        <p:spPr/>
        <p:txBody>
          <a:bodyPr/>
          <a:lstStyle/>
          <a:p>
            <a:fld id="{216CDEB4-7A8A-4F60-8B5E-062ACAA95551}" type="datetime1">
              <a:rPr lang="de-DE" smtClean="0"/>
              <a:pPr/>
              <a:t>22.07.2020</a:t>
            </a:fld>
            <a:endParaRPr lang="de-DE" dirty="0"/>
          </a:p>
        </p:txBody>
      </p:sp>
      <p:pic>
        <p:nvPicPr>
          <p:cNvPr id="9" name="Grafik 8">
            <a:extLst>
              <a:ext uri="{FF2B5EF4-FFF2-40B4-BE49-F238E27FC236}">
                <a16:creationId xmlns="" xmlns:a16="http://schemas.microsoft.com/office/drawing/2014/main" id="{A5369406-B67C-1D48-B299-0484783D8AC9}"/>
              </a:ext>
            </a:extLst>
          </p:cNvPr>
          <p:cNvPicPr>
            <a:picLocks noChangeAspect="1"/>
          </p:cNvPicPr>
          <p:nvPr/>
        </p:nvPicPr>
        <p:blipFill rotWithShape="1">
          <a:blip r:embed="rId3"/>
          <a:srcRect t="13706" b="68693"/>
          <a:stretch/>
        </p:blipFill>
        <p:spPr>
          <a:xfrm>
            <a:off x="90238" y="1179473"/>
            <a:ext cx="12042290" cy="988742"/>
          </a:xfrm>
          <a:prstGeom prst="rect">
            <a:avLst/>
          </a:prstGeom>
        </p:spPr>
      </p:pic>
      <p:pic>
        <p:nvPicPr>
          <p:cNvPr id="10" name="Grafik 9">
            <a:extLst>
              <a:ext uri="{FF2B5EF4-FFF2-40B4-BE49-F238E27FC236}">
                <a16:creationId xmlns="" xmlns:a16="http://schemas.microsoft.com/office/drawing/2014/main" id="{3AD88DCE-2DFF-EA4D-B01B-15C0D025D950}"/>
              </a:ext>
            </a:extLst>
          </p:cNvPr>
          <p:cNvPicPr>
            <a:picLocks noChangeAspect="1"/>
          </p:cNvPicPr>
          <p:nvPr/>
        </p:nvPicPr>
        <p:blipFill rotWithShape="1">
          <a:blip r:embed="rId4"/>
          <a:srcRect t="39268" b="14863"/>
          <a:stretch/>
        </p:blipFill>
        <p:spPr>
          <a:xfrm>
            <a:off x="250294" y="4449810"/>
            <a:ext cx="6667916" cy="1380221"/>
          </a:xfrm>
          <a:prstGeom prst="rect">
            <a:avLst/>
          </a:prstGeom>
        </p:spPr>
      </p:pic>
      <p:pic>
        <p:nvPicPr>
          <p:cNvPr id="11" name="Grafik 10">
            <a:extLst>
              <a:ext uri="{FF2B5EF4-FFF2-40B4-BE49-F238E27FC236}">
                <a16:creationId xmlns="" xmlns:a16="http://schemas.microsoft.com/office/drawing/2014/main" id="{203D0703-67B6-8F43-B1E5-3FBA17B0DCC8}"/>
              </a:ext>
            </a:extLst>
          </p:cNvPr>
          <p:cNvPicPr>
            <a:picLocks noChangeAspect="1"/>
          </p:cNvPicPr>
          <p:nvPr/>
        </p:nvPicPr>
        <p:blipFill rotWithShape="1">
          <a:blip r:embed="rId5"/>
          <a:srcRect l="35975" t="17703" r="671" b="5341"/>
          <a:stretch/>
        </p:blipFill>
        <p:spPr>
          <a:xfrm>
            <a:off x="8070975" y="1994374"/>
            <a:ext cx="3756752" cy="2104359"/>
          </a:xfrm>
          <a:prstGeom prst="rect">
            <a:avLst/>
          </a:prstGeom>
        </p:spPr>
      </p:pic>
      <p:pic>
        <p:nvPicPr>
          <p:cNvPr id="12" name="Grafik 11">
            <a:extLst>
              <a:ext uri="{FF2B5EF4-FFF2-40B4-BE49-F238E27FC236}">
                <a16:creationId xmlns="" xmlns:a16="http://schemas.microsoft.com/office/drawing/2014/main" id="{3E7BCE6B-6626-634A-8D5E-8E39BE78B134}"/>
              </a:ext>
            </a:extLst>
          </p:cNvPr>
          <p:cNvPicPr>
            <a:picLocks noChangeAspect="1"/>
          </p:cNvPicPr>
          <p:nvPr/>
        </p:nvPicPr>
        <p:blipFill rotWithShape="1">
          <a:blip r:embed="rId6"/>
          <a:srcRect l="1609" t="16831" r="28571" b="3340"/>
          <a:stretch/>
        </p:blipFill>
        <p:spPr>
          <a:xfrm>
            <a:off x="8032445" y="4132660"/>
            <a:ext cx="3833812" cy="2063887"/>
          </a:xfrm>
          <a:prstGeom prst="rect">
            <a:avLst/>
          </a:prstGeom>
        </p:spPr>
      </p:pic>
      <p:pic>
        <p:nvPicPr>
          <p:cNvPr id="13" name="Grafik 12">
            <a:extLst>
              <a:ext uri="{FF2B5EF4-FFF2-40B4-BE49-F238E27FC236}">
                <a16:creationId xmlns="" xmlns:a16="http://schemas.microsoft.com/office/drawing/2014/main" id="{3E7BCE6B-6626-634A-8D5E-8E39BE78B134}"/>
              </a:ext>
            </a:extLst>
          </p:cNvPr>
          <p:cNvPicPr>
            <a:picLocks noChangeAspect="1"/>
          </p:cNvPicPr>
          <p:nvPr/>
        </p:nvPicPr>
        <p:blipFill rotWithShape="1">
          <a:blip r:embed="rId6"/>
          <a:srcRect l="71429" t="16832" b="24844"/>
          <a:stretch/>
        </p:blipFill>
        <p:spPr>
          <a:xfrm>
            <a:off x="5848166" y="2164162"/>
            <a:ext cx="2222809" cy="2136487"/>
          </a:xfrm>
          <a:prstGeom prst="rect">
            <a:avLst/>
          </a:prstGeom>
        </p:spPr>
      </p:pic>
    </p:spTree>
    <p:extLst>
      <p:ext uri="{BB962C8B-B14F-4D97-AF65-F5344CB8AC3E}">
        <p14:creationId xmlns:p14="http://schemas.microsoft.com/office/powerpoint/2010/main" val="415012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4FAB73BC-B049-4115-A692-8D63A059BFB8}" type="slidenum">
              <a:rPr lang="en-US" smtClean="0"/>
              <a:pPr/>
              <a:t>12</a:t>
            </a:fld>
            <a:endParaRPr lang="en-US" dirty="0"/>
          </a:p>
        </p:txBody>
      </p:sp>
      <p:sp>
        <p:nvSpPr>
          <p:cNvPr id="5" name="Titel 4"/>
          <p:cNvSpPr>
            <a:spLocks noGrp="1"/>
          </p:cNvSpPr>
          <p:nvPr>
            <p:ph type="title"/>
          </p:nvPr>
        </p:nvSpPr>
        <p:spPr/>
        <p:txBody>
          <a:bodyPr/>
          <a:lstStyle/>
          <a:p>
            <a:r>
              <a:rPr lang="de-DE" dirty="0" smtClean="0"/>
              <a:t>Immuntherapien ohne </a:t>
            </a:r>
            <a:r>
              <a:rPr lang="de-DE" dirty="0" err="1" smtClean="0"/>
              <a:t>allogene</a:t>
            </a:r>
            <a:r>
              <a:rPr lang="de-DE" dirty="0" smtClean="0"/>
              <a:t> </a:t>
            </a:r>
            <a:r>
              <a:rPr lang="de-DE" dirty="0" err="1" smtClean="0"/>
              <a:t>Tx</a:t>
            </a:r>
            <a:endParaRPr lang="de-DE" dirty="0"/>
          </a:p>
        </p:txBody>
      </p:sp>
      <p:sp>
        <p:nvSpPr>
          <p:cNvPr id="7" name="Datumsplatzhalter 6"/>
          <p:cNvSpPr>
            <a:spLocks noGrp="1"/>
          </p:cNvSpPr>
          <p:nvPr>
            <p:ph type="dt" sz="half" idx="2"/>
          </p:nvPr>
        </p:nvSpPr>
        <p:spPr/>
        <p:txBody>
          <a:bodyPr/>
          <a:lstStyle/>
          <a:p>
            <a:fld id="{216CDEB4-7A8A-4F60-8B5E-062ACAA95551}" type="datetime1">
              <a:rPr lang="de-DE" smtClean="0"/>
              <a:pPr/>
              <a:t>22.07.2020</a:t>
            </a:fld>
            <a:endParaRPr lang="de-DE" dirty="0"/>
          </a:p>
        </p:txBody>
      </p:sp>
      <p:sp>
        <p:nvSpPr>
          <p:cNvPr id="8" name="Textfeld 7">
            <a:extLst>
              <a:ext uri="{FF2B5EF4-FFF2-40B4-BE49-F238E27FC236}">
                <a16:creationId xmlns="" xmlns:a16="http://schemas.microsoft.com/office/drawing/2014/main" id="{CDD61468-9785-C944-A59B-1EBF4D7BE6D9}"/>
              </a:ext>
            </a:extLst>
          </p:cNvPr>
          <p:cNvSpPr txBox="1"/>
          <p:nvPr/>
        </p:nvSpPr>
        <p:spPr>
          <a:xfrm>
            <a:off x="576708" y="1993534"/>
            <a:ext cx="4084937" cy="3913059"/>
          </a:xfrm>
          <a:prstGeom prst="rect">
            <a:avLst/>
          </a:prstGeom>
          <a:noFill/>
        </p:spPr>
        <p:txBody>
          <a:bodyPr wrap="square" rtlCol="0">
            <a:spAutoFit/>
          </a:bodyPr>
          <a:lstStyle/>
          <a:p>
            <a:pPr>
              <a:lnSpc>
                <a:spcPct val="150000"/>
              </a:lnSpc>
            </a:pPr>
            <a:r>
              <a:rPr lang="de-DE" sz="2400" dirty="0"/>
              <a:t>T-Zell Aktivierung:</a:t>
            </a:r>
          </a:p>
          <a:p>
            <a:pPr marL="742950" lvl="1" indent="-285750">
              <a:lnSpc>
                <a:spcPct val="150000"/>
              </a:lnSpc>
              <a:buFont typeface="Arial" panose="020B0604020202020204" pitchFamily="34" charset="0"/>
              <a:buChar char="•"/>
            </a:pPr>
            <a:r>
              <a:rPr lang="de-DE" sz="2400" dirty="0"/>
              <a:t>Checkpoint Inhibition</a:t>
            </a:r>
          </a:p>
          <a:p>
            <a:pPr marL="742950" lvl="1" indent="-285750">
              <a:lnSpc>
                <a:spcPct val="150000"/>
              </a:lnSpc>
              <a:buFont typeface="Arial" panose="020B0604020202020204" pitchFamily="34" charset="0"/>
              <a:buChar char="•"/>
            </a:pPr>
            <a:r>
              <a:rPr lang="de-DE" sz="2400" dirty="0"/>
              <a:t>Vakzinierungen</a:t>
            </a:r>
          </a:p>
          <a:p>
            <a:pPr marL="742950" lvl="1" indent="-285750">
              <a:lnSpc>
                <a:spcPct val="150000"/>
              </a:lnSpc>
              <a:buFont typeface="Arial" panose="020B0604020202020204" pitchFamily="34" charset="0"/>
              <a:buChar char="•"/>
            </a:pPr>
            <a:r>
              <a:rPr lang="de-DE" sz="2400" dirty="0"/>
              <a:t>Antikörper</a:t>
            </a:r>
          </a:p>
          <a:p>
            <a:pPr marL="742950" lvl="1" indent="-285750">
              <a:lnSpc>
                <a:spcPct val="150000"/>
              </a:lnSpc>
              <a:buFont typeface="Arial" panose="020B0604020202020204" pitchFamily="34" charset="0"/>
              <a:buChar char="•"/>
            </a:pPr>
            <a:r>
              <a:rPr lang="de-DE" sz="2400" dirty="0"/>
              <a:t>CAR T Zellen</a:t>
            </a:r>
          </a:p>
          <a:p>
            <a:pPr marL="742950" lvl="1" indent="-285750">
              <a:lnSpc>
                <a:spcPct val="150000"/>
              </a:lnSpc>
              <a:buFont typeface="Arial" panose="020B0604020202020204" pitchFamily="34" charset="0"/>
              <a:buChar char="•"/>
            </a:pPr>
            <a:endParaRPr lang="de-DE" sz="2400" dirty="0"/>
          </a:p>
          <a:p>
            <a:pPr lvl="1">
              <a:lnSpc>
                <a:spcPct val="150000"/>
              </a:lnSpc>
            </a:pPr>
            <a:endParaRPr lang="de-DE" sz="2400" dirty="0"/>
          </a:p>
        </p:txBody>
      </p:sp>
      <p:sp>
        <p:nvSpPr>
          <p:cNvPr id="9" name="Geschweifte Klammer rechts 8">
            <a:extLst>
              <a:ext uri="{FF2B5EF4-FFF2-40B4-BE49-F238E27FC236}">
                <a16:creationId xmlns="" xmlns:a16="http://schemas.microsoft.com/office/drawing/2014/main" id="{A9518ACA-C64C-114B-A262-AB20A7853F6F}"/>
              </a:ext>
            </a:extLst>
          </p:cNvPr>
          <p:cNvSpPr/>
          <p:nvPr/>
        </p:nvSpPr>
        <p:spPr>
          <a:xfrm>
            <a:off x="3264275" y="3950063"/>
            <a:ext cx="357466" cy="78330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a:extLst>
              <a:ext uri="{FF2B5EF4-FFF2-40B4-BE49-F238E27FC236}">
                <a16:creationId xmlns="" xmlns:a16="http://schemas.microsoft.com/office/drawing/2014/main" id="{9703AEE9-8104-434B-A319-B3D7BA4995C8}"/>
              </a:ext>
            </a:extLst>
          </p:cNvPr>
          <p:cNvSpPr txBox="1"/>
          <p:nvPr/>
        </p:nvSpPr>
        <p:spPr>
          <a:xfrm>
            <a:off x="3729316" y="3744674"/>
            <a:ext cx="3727471" cy="1200329"/>
          </a:xfrm>
          <a:prstGeom prst="rect">
            <a:avLst/>
          </a:prstGeom>
          <a:noFill/>
          <a:ln>
            <a:solidFill>
              <a:schemeClr val="tx1">
                <a:lumMod val="50000"/>
                <a:lumOff val="50000"/>
              </a:schemeClr>
            </a:solidFill>
          </a:ln>
        </p:spPr>
        <p:txBody>
          <a:bodyPr wrap="square" rtlCol="0">
            <a:spAutoFit/>
          </a:bodyPr>
          <a:lstStyle/>
          <a:p>
            <a:r>
              <a:rPr lang="de-DE" dirty="0">
                <a:solidFill>
                  <a:schemeClr val="tx1">
                    <a:lumMod val="75000"/>
                    <a:lumOff val="25000"/>
                  </a:schemeClr>
                </a:solidFill>
              </a:rPr>
              <a:t>Oberflächenproteine:</a:t>
            </a:r>
          </a:p>
          <a:p>
            <a:r>
              <a:rPr lang="de-DE" dirty="0">
                <a:solidFill>
                  <a:schemeClr val="tx1">
                    <a:lumMod val="75000"/>
                    <a:lumOff val="25000"/>
                  </a:schemeClr>
                </a:solidFill>
              </a:rPr>
              <a:t>Heterogenität, fehlende Spezifizität, Effektivität? Expression auf Leukämiestammzellen?</a:t>
            </a:r>
          </a:p>
        </p:txBody>
      </p:sp>
      <p:sp>
        <p:nvSpPr>
          <p:cNvPr id="11" name="Textfeld 10">
            <a:extLst>
              <a:ext uri="{FF2B5EF4-FFF2-40B4-BE49-F238E27FC236}">
                <a16:creationId xmlns="" xmlns:a16="http://schemas.microsoft.com/office/drawing/2014/main" id="{2975FE6C-EE43-5641-B182-6F9CAF6065EE}"/>
              </a:ext>
            </a:extLst>
          </p:cNvPr>
          <p:cNvSpPr txBox="1"/>
          <p:nvPr/>
        </p:nvSpPr>
        <p:spPr>
          <a:xfrm>
            <a:off x="4173070" y="2412444"/>
            <a:ext cx="4250343" cy="923330"/>
          </a:xfrm>
          <a:prstGeom prst="rect">
            <a:avLst/>
          </a:prstGeom>
          <a:noFill/>
          <a:ln>
            <a:solidFill>
              <a:schemeClr val="tx1">
                <a:lumMod val="50000"/>
                <a:lumOff val="50000"/>
              </a:schemeClr>
            </a:solidFill>
          </a:ln>
        </p:spPr>
        <p:txBody>
          <a:bodyPr wrap="square" rtlCol="0">
            <a:spAutoFit/>
          </a:bodyPr>
          <a:lstStyle/>
          <a:p>
            <a:r>
              <a:rPr lang="de-DE" dirty="0">
                <a:solidFill>
                  <a:schemeClr val="tx1">
                    <a:lumMod val="75000"/>
                    <a:lumOff val="25000"/>
                  </a:schemeClr>
                </a:solidFill>
              </a:rPr>
              <a:t>Alleine nicht wirksam (wenig Mutationen, </a:t>
            </a:r>
          </a:p>
          <a:p>
            <a:r>
              <a:rPr lang="de-DE" dirty="0" err="1">
                <a:solidFill>
                  <a:schemeClr val="tx1">
                    <a:lumMod val="75000"/>
                    <a:lumOff val="25000"/>
                  </a:schemeClr>
                </a:solidFill>
              </a:rPr>
              <a:t>low</a:t>
            </a:r>
            <a:r>
              <a:rPr lang="de-DE" dirty="0">
                <a:solidFill>
                  <a:schemeClr val="tx1">
                    <a:lumMod val="75000"/>
                    <a:lumOff val="25000"/>
                  </a:schemeClr>
                </a:solidFill>
              </a:rPr>
              <a:t>/nicht </a:t>
            </a:r>
            <a:r>
              <a:rPr lang="de-DE" dirty="0" err="1">
                <a:solidFill>
                  <a:schemeClr val="tx1">
                    <a:lumMod val="75000"/>
                    <a:lumOff val="25000"/>
                  </a:schemeClr>
                </a:solidFill>
              </a:rPr>
              <a:t>immunoger</a:t>
            </a:r>
            <a:r>
              <a:rPr lang="de-DE" dirty="0">
                <a:solidFill>
                  <a:schemeClr val="tx1">
                    <a:lumMod val="75000"/>
                    <a:lumOff val="25000"/>
                  </a:schemeClr>
                </a:solidFill>
              </a:rPr>
              <a:t> Tumor</a:t>
            </a:r>
          </a:p>
          <a:p>
            <a:r>
              <a:rPr lang="de-DE" dirty="0">
                <a:solidFill>
                  <a:schemeClr val="tx1">
                    <a:lumMod val="75000"/>
                    <a:lumOff val="25000"/>
                  </a:schemeClr>
                </a:solidFill>
              </a:rPr>
              <a:t>bzgl. der endogenen T-Zell Antwort)</a:t>
            </a:r>
          </a:p>
        </p:txBody>
      </p:sp>
      <p:sp>
        <p:nvSpPr>
          <p:cNvPr id="12" name="Textfeld 11">
            <a:extLst>
              <a:ext uri="{FF2B5EF4-FFF2-40B4-BE49-F238E27FC236}">
                <a16:creationId xmlns="" xmlns:a16="http://schemas.microsoft.com/office/drawing/2014/main" id="{D9ADDFD6-D215-CE4E-8467-6B096A138CC4}"/>
              </a:ext>
            </a:extLst>
          </p:cNvPr>
          <p:cNvSpPr txBox="1"/>
          <p:nvPr/>
        </p:nvSpPr>
        <p:spPr>
          <a:xfrm>
            <a:off x="8475453" y="2550943"/>
            <a:ext cx="3457357" cy="646331"/>
          </a:xfrm>
          <a:prstGeom prst="rect">
            <a:avLst/>
          </a:prstGeom>
          <a:noFill/>
        </p:spPr>
        <p:txBody>
          <a:bodyPr wrap="none" rtlCol="0">
            <a:spAutoFit/>
          </a:bodyPr>
          <a:lstStyle/>
          <a:p>
            <a:pPr algn="ctr"/>
            <a:r>
              <a:rPr lang="de-DE" b="1" dirty="0">
                <a:solidFill>
                  <a:srgbClr val="0070C0"/>
                </a:solidFill>
              </a:rPr>
              <a:t>Kombinationstherapien:</a:t>
            </a:r>
          </a:p>
          <a:p>
            <a:pPr algn="ctr"/>
            <a:r>
              <a:rPr lang="de-DE" b="1" dirty="0">
                <a:solidFill>
                  <a:srgbClr val="0070C0"/>
                </a:solidFill>
              </a:rPr>
              <a:t> </a:t>
            </a:r>
            <a:r>
              <a:rPr lang="de-DE" b="1" dirty="0" err="1">
                <a:solidFill>
                  <a:srgbClr val="0070C0"/>
                </a:solidFill>
              </a:rPr>
              <a:t>Hypomethylating</a:t>
            </a:r>
            <a:r>
              <a:rPr lang="de-DE" b="1" dirty="0">
                <a:solidFill>
                  <a:srgbClr val="0070C0"/>
                </a:solidFill>
              </a:rPr>
              <a:t> </a:t>
            </a:r>
            <a:r>
              <a:rPr lang="de-DE" b="1" dirty="0" err="1">
                <a:solidFill>
                  <a:srgbClr val="0070C0"/>
                </a:solidFill>
              </a:rPr>
              <a:t>agents</a:t>
            </a:r>
            <a:r>
              <a:rPr lang="de-DE" b="1" dirty="0">
                <a:solidFill>
                  <a:srgbClr val="0070C0"/>
                </a:solidFill>
              </a:rPr>
              <a:t>, andere?</a:t>
            </a:r>
          </a:p>
        </p:txBody>
      </p:sp>
      <p:sp>
        <p:nvSpPr>
          <p:cNvPr id="13" name="Textfeld 12">
            <a:extLst>
              <a:ext uri="{FF2B5EF4-FFF2-40B4-BE49-F238E27FC236}">
                <a16:creationId xmlns="" xmlns:a16="http://schemas.microsoft.com/office/drawing/2014/main" id="{6FB8D884-AF3E-2549-96CB-D8D1CB1276A9}"/>
              </a:ext>
            </a:extLst>
          </p:cNvPr>
          <p:cNvSpPr txBox="1"/>
          <p:nvPr/>
        </p:nvSpPr>
        <p:spPr>
          <a:xfrm>
            <a:off x="781801" y="5112862"/>
            <a:ext cx="7759688" cy="923330"/>
          </a:xfrm>
          <a:prstGeom prst="rect">
            <a:avLst/>
          </a:prstGeom>
          <a:noFill/>
        </p:spPr>
        <p:txBody>
          <a:bodyPr wrap="none" rtlCol="0">
            <a:spAutoFit/>
          </a:bodyPr>
          <a:lstStyle/>
          <a:p>
            <a:r>
              <a:rPr lang="de-DE" b="1" dirty="0">
                <a:solidFill>
                  <a:srgbClr val="0070C0"/>
                </a:solidFill>
              </a:rPr>
              <a:t>Höhere Spezifizität durch bivalente Konstrukte</a:t>
            </a:r>
          </a:p>
          <a:p>
            <a:r>
              <a:rPr lang="de-DE" b="1" dirty="0" err="1">
                <a:solidFill>
                  <a:srgbClr val="0070C0"/>
                </a:solidFill>
              </a:rPr>
              <a:t>Safety</a:t>
            </a:r>
            <a:r>
              <a:rPr lang="de-DE" b="1" dirty="0">
                <a:solidFill>
                  <a:srgbClr val="0070C0"/>
                </a:solidFill>
              </a:rPr>
              <a:t>/Protektion der gesunden </a:t>
            </a:r>
            <a:r>
              <a:rPr lang="de-DE" b="1" dirty="0" err="1">
                <a:solidFill>
                  <a:srgbClr val="0070C0"/>
                </a:solidFill>
              </a:rPr>
              <a:t>Hämatopoese</a:t>
            </a:r>
            <a:r>
              <a:rPr lang="de-DE" b="1" dirty="0">
                <a:solidFill>
                  <a:srgbClr val="0070C0"/>
                </a:solidFill>
              </a:rPr>
              <a:t>: CD33 negative HSCs, </a:t>
            </a:r>
            <a:r>
              <a:rPr lang="de-DE" b="1" dirty="0" err="1" smtClean="0">
                <a:solidFill>
                  <a:srgbClr val="0070C0"/>
                </a:solidFill>
              </a:rPr>
              <a:t>Suizidgene</a:t>
            </a:r>
            <a:endParaRPr lang="de-DE" b="1" dirty="0">
              <a:solidFill>
                <a:srgbClr val="0070C0"/>
              </a:solidFill>
            </a:endParaRPr>
          </a:p>
          <a:p>
            <a:endParaRPr lang="de-DE" b="1" dirty="0">
              <a:solidFill>
                <a:srgbClr val="0070C0"/>
              </a:solidFill>
            </a:endParaRPr>
          </a:p>
        </p:txBody>
      </p:sp>
      <p:pic>
        <p:nvPicPr>
          <p:cNvPr id="14" name="Picture 1">
            <a:extLst>
              <a:ext uri="{FF2B5EF4-FFF2-40B4-BE49-F238E27FC236}">
                <a16:creationId xmlns="" xmlns:a16="http://schemas.microsoft.com/office/drawing/2014/main" id="{2FD65881-2351-5F42-98BE-EB70DB53F733}"/>
              </a:ext>
            </a:extLst>
          </p:cNvPr>
          <p:cNvPicPr>
            <a:picLocks/>
          </p:cNvPicPr>
          <p:nvPr/>
        </p:nvPicPr>
        <p:blipFill rotWithShape="1">
          <a:blip r:embed="rId2">
            <a:extLst>
              <a:ext uri="{28A0092B-C50C-407E-A947-70E740481C1C}">
                <a14:useLocalDpi xmlns:a14="http://schemas.microsoft.com/office/drawing/2010/main" val="0"/>
              </a:ext>
            </a:extLst>
          </a:blip>
          <a:srcRect l="38088" t="21519" r="38529" b="46586"/>
          <a:stretch/>
        </p:blipFill>
        <p:spPr>
          <a:xfrm>
            <a:off x="7975616" y="3719586"/>
            <a:ext cx="1838688" cy="1270068"/>
          </a:xfrm>
          <a:prstGeom prst="rect">
            <a:avLst/>
          </a:prstGeom>
        </p:spPr>
      </p:pic>
      <p:sp>
        <p:nvSpPr>
          <p:cNvPr id="15" name="Textfeld 14">
            <a:extLst>
              <a:ext uri="{FF2B5EF4-FFF2-40B4-BE49-F238E27FC236}">
                <a16:creationId xmlns="" xmlns:a16="http://schemas.microsoft.com/office/drawing/2014/main" id="{A1EE5ACA-AA3C-1E4F-918B-B2A7178C98CB}"/>
              </a:ext>
            </a:extLst>
          </p:cNvPr>
          <p:cNvSpPr txBox="1"/>
          <p:nvPr/>
        </p:nvSpPr>
        <p:spPr>
          <a:xfrm>
            <a:off x="9930861" y="4018548"/>
            <a:ext cx="1891529" cy="646331"/>
          </a:xfrm>
          <a:prstGeom prst="rect">
            <a:avLst/>
          </a:prstGeom>
          <a:noFill/>
        </p:spPr>
        <p:txBody>
          <a:bodyPr wrap="square" rtlCol="0">
            <a:spAutoFit/>
          </a:bodyPr>
          <a:lstStyle/>
          <a:p>
            <a:pPr algn="ctr"/>
            <a:r>
              <a:rPr lang="de-DE" b="1" dirty="0" err="1">
                <a:solidFill>
                  <a:srgbClr val="0070C0"/>
                </a:solidFill>
              </a:rPr>
              <a:t>Bispezifische</a:t>
            </a:r>
            <a:r>
              <a:rPr lang="de-DE" b="1" dirty="0">
                <a:solidFill>
                  <a:srgbClr val="0070C0"/>
                </a:solidFill>
              </a:rPr>
              <a:t> </a:t>
            </a:r>
            <a:r>
              <a:rPr lang="de-DE" b="1" dirty="0" err="1">
                <a:solidFill>
                  <a:srgbClr val="0070C0"/>
                </a:solidFill>
              </a:rPr>
              <a:t>Ak</a:t>
            </a:r>
            <a:endParaRPr lang="de-DE" b="1" dirty="0">
              <a:solidFill>
                <a:srgbClr val="0070C0"/>
              </a:solidFill>
            </a:endParaRPr>
          </a:p>
          <a:p>
            <a:pPr algn="ctr"/>
            <a:r>
              <a:rPr lang="de-DE" b="1" dirty="0">
                <a:solidFill>
                  <a:srgbClr val="0070C0"/>
                </a:solidFill>
              </a:rPr>
              <a:t>(T-</a:t>
            </a:r>
            <a:r>
              <a:rPr lang="de-DE" b="1" dirty="0" err="1">
                <a:solidFill>
                  <a:srgbClr val="0070C0"/>
                </a:solidFill>
              </a:rPr>
              <a:t>cell</a:t>
            </a:r>
            <a:r>
              <a:rPr lang="de-DE" b="1" dirty="0">
                <a:solidFill>
                  <a:srgbClr val="0070C0"/>
                </a:solidFill>
              </a:rPr>
              <a:t> </a:t>
            </a:r>
            <a:r>
              <a:rPr lang="de-DE" b="1" dirty="0" err="1">
                <a:solidFill>
                  <a:srgbClr val="0070C0"/>
                </a:solidFill>
              </a:rPr>
              <a:t>recruiting</a:t>
            </a:r>
            <a:r>
              <a:rPr lang="de-DE" b="1" dirty="0">
                <a:solidFill>
                  <a:srgbClr val="0070C0"/>
                </a:solidFill>
              </a:rPr>
              <a:t>)</a:t>
            </a:r>
          </a:p>
        </p:txBody>
      </p:sp>
    </p:spTree>
    <p:extLst>
      <p:ext uri="{BB962C8B-B14F-4D97-AF65-F5344CB8AC3E}">
        <p14:creationId xmlns:p14="http://schemas.microsoft.com/office/powerpoint/2010/main" val="120570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4FAB73BC-B049-4115-A692-8D63A059BFB8}" type="slidenum">
              <a:rPr lang="en-US" smtClean="0"/>
              <a:pPr/>
              <a:t>13</a:t>
            </a:fld>
            <a:endParaRPr lang="en-US" dirty="0"/>
          </a:p>
        </p:txBody>
      </p:sp>
      <p:sp>
        <p:nvSpPr>
          <p:cNvPr id="5" name="Titel 4"/>
          <p:cNvSpPr>
            <a:spLocks noGrp="1"/>
          </p:cNvSpPr>
          <p:nvPr>
            <p:ph type="title"/>
          </p:nvPr>
        </p:nvSpPr>
        <p:spPr>
          <a:xfrm>
            <a:off x="382588" y="163552"/>
            <a:ext cx="10426330" cy="1524000"/>
          </a:xfrm>
        </p:spPr>
        <p:txBody>
          <a:bodyPr>
            <a:normAutofit/>
          </a:bodyPr>
          <a:lstStyle/>
          <a:p>
            <a:r>
              <a:rPr lang="de-DE" dirty="0" smtClean="0"/>
              <a:t>NAKIP Studie: </a:t>
            </a:r>
            <a:br>
              <a:rPr lang="de-DE" dirty="0" smtClean="0"/>
            </a:br>
            <a:r>
              <a:rPr lang="de-DE" sz="3000" dirty="0" err="1" smtClean="0"/>
              <a:t>Immunsensitivierung</a:t>
            </a:r>
            <a:r>
              <a:rPr lang="de-DE" sz="3000" dirty="0" smtClean="0"/>
              <a:t> von Leukämiestammzellen durch PARP1 Inhibition, gefolgt von </a:t>
            </a:r>
            <a:r>
              <a:rPr lang="de-DE" sz="3000" dirty="0" err="1" smtClean="0"/>
              <a:t>allogenem</a:t>
            </a:r>
            <a:r>
              <a:rPr lang="de-DE" sz="3000" dirty="0" smtClean="0"/>
              <a:t> NK Zell Transfer</a:t>
            </a:r>
            <a:endParaRPr lang="de-DE" sz="3000" dirty="0"/>
          </a:p>
        </p:txBody>
      </p:sp>
      <p:sp>
        <p:nvSpPr>
          <p:cNvPr id="7" name="Datumsplatzhalter 6"/>
          <p:cNvSpPr>
            <a:spLocks noGrp="1"/>
          </p:cNvSpPr>
          <p:nvPr>
            <p:ph type="dt" sz="half" idx="2"/>
          </p:nvPr>
        </p:nvSpPr>
        <p:spPr/>
        <p:txBody>
          <a:bodyPr/>
          <a:lstStyle/>
          <a:p>
            <a:fld id="{216CDEB4-7A8A-4F60-8B5E-062ACAA95551}" type="datetime1">
              <a:rPr lang="de-DE" smtClean="0"/>
              <a:pPr/>
              <a:t>22.07.2020</a:t>
            </a:fld>
            <a:endParaRPr lang="de-DE" dirty="0"/>
          </a:p>
        </p:txBody>
      </p:sp>
      <p:pic>
        <p:nvPicPr>
          <p:cNvPr id="8" name="Picture 4">
            <a:extLst>
              <a:ext uri="{FF2B5EF4-FFF2-40B4-BE49-F238E27FC236}">
                <a16:creationId xmlns="" xmlns:a16="http://schemas.microsoft.com/office/drawing/2014/main" id="{2C198A07-E21A-D249-85E6-F2F2DF1358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7489" y="2106979"/>
            <a:ext cx="5020397"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feld 8">
            <a:extLst>
              <a:ext uri="{FF2B5EF4-FFF2-40B4-BE49-F238E27FC236}">
                <a16:creationId xmlns="" xmlns:a16="http://schemas.microsoft.com/office/drawing/2014/main" id="{4C0C8C4A-1F26-D946-BA08-A6917D4A25FF}"/>
              </a:ext>
            </a:extLst>
          </p:cNvPr>
          <p:cNvSpPr txBox="1"/>
          <p:nvPr/>
        </p:nvSpPr>
        <p:spPr>
          <a:xfrm>
            <a:off x="8395584" y="5131315"/>
            <a:ext cx="2068965" cy="400110"/>
          </a:xfrm>
          <a:prstGeom prst="rect">
            <a:avLst/>
          </a:prstGeom>
          <a:noFill/>
        </p:spPr>
        <p:txBody>
          <a:bodyPr wrap="square" rtlCol="0">
            <a:spAutoFit/>
          </a:bodyPr>
          <a:lstStyle/>
          <a:p>
            <a:r>
              <a:rPr lang="de-DE" sz="1000" dirty="0" err="1" smtClean="0"/>
              <a:t>Paczulla</a:t>
            </a:r>
            <a:r>
              <a:rPr lang="de-DE" sz="1000" dirty="0" smtClean="0"/>
              <a:t> et al, Nature, 2019</a:t>
            </a:r>
          </a:p>
          <a:p>
            <a:r>
              <a:rPr lang="de-DE" sz="1000" dirty="0" err="1" smtClean="0"/>
              <a:t>Heyman</a:t>
            </a:r>
            <a:r>
              <a:rPr lang="de-DE" sz="1000" dirty="0" smtClean="0"/>
              <a:t> </a:t>
            </a:r>
            <a:r>
              <a:rPr lang="de-DE" sz="1000" dirty="0"/>
              <a:t>and </a:t>
            </a:r>
            <a:r>
              <a:rPr lang="de-DE" sz="1000" dirty="0" err="1"/>
              <a:t>Jamieson</a:t>
            </a:r>
            <a:r>
              <a:rPr lang="de-DE" sz="1000" dirty="0"/>
              <a:t>, 2019</a:t>
            </a:r>
          </a:p>
        </p:txBody>
      </p:sp>
      <p:sp>
        <p:nvSpPr>
          <p:cNvPr id="13" name="Textfeld 12">
            <a:extLst>
              <a:ext uri="{FF2B5EF4-FFF2-40B4-BE49-F238E27FC236}">
                <a16:creationId xmlns="" xmlns:a16="http://schemas.microsoft.com/office/drawing/2014/main" id="{9ECA3F20-68FD-45ED-8902-D1F64D0C0157}"/>
              </a:ext>
            </a:extLst>
          </p:cNvPr>
          <p:cNvSpPr txBox="1"/>
          <p:nvPr/>
        </p:nvSpPr>
        <p:spPr>
          <a:xfrm>
            <a:off x="4765976" y="5626192"/>
            <a:ext cx="6585965" cy="738664"/>
          </a:xfrm>
          <a:prstGeom prst="rect">
            <a:avLst/>
          </a:prstGeom>
          <a:solidFill>
            <a:schemeClr val="bg1"/>
          </a:solidFill>
        </p:spPr>
        <p:txBody>
          <a:bodyPr wrap="square" rtlCol="0">
            <a:spAutoFit/>
          </a:bodyPr>
          <a:lstStyle/>
          <a:p>
            <a:r>
              <a:rPr lang="de-DE" sz="1400" dirty="0" smtClean="0"/>
              <a:t>Patienten mit R/R AML mit wenig </a:t>
            </a:r>
            <a:r>
              <a:rPr lang="de-DE" sz="1400" dirty="0" err="1" smtClean="0"/>
              <a:t>Blasten</a:t>
            </a:r>
            <a:r>
              <a:rPr lang="de-DE" sz="1400" dirty="0" smtClean="0"/>
              <a:t> im KM (&lt;20%) oder MRD+</a:t>
            </a:r>
          </a:p>
          <a:p>
            <a:endParaRPr lang="de-DE" sz="1400" b="1" dirty="0" smtClean="0"/>
          </a:p>
          <a:p>
            <a:pPr algn="just"/>
            <a:r>
              <a:rPr lang="en-US" sz="1400" b="1" dirty="0" smtClean="0"/>
              <a:t>Status: </a:t>
            </a:r>
            <a:r>
              <a:rPr lang="en-US" sz="1400" dirty="0" err="1" smtClean="0"/>
              <a:t>Studie</a:t>
            </a:r>
            <a:r>
              <a:rPr lang="en-US" sz="1400" dirty="0" smtClean="0"/>
              <a:t> in </a:t>
            </a:r>
            <a:r>
              <a:rPr lang="en-US" sz="1400" dirty="0" err="1" smtClean="0"/>
              <a:t>Vorbereitung</a:t>
            </a:r>
            <a:r>
              <a:rPr lang="en-US" sz="1400" dirty="0" smtClean="0"/>
              <a:t>, </a:t>
            </a:r>
            <a:r>
              <a:rPr lang="en-US" sz="1400" dirty="0" err="1" smtClean="0"/>
              <a:t>Kooperation</a:t>
            </a:r>
            <a:r>
              <a:rPr lang="en-US" sz="1400" dirty="0"/>
              <a:t> </a:t>
            </a:r>
            <a:r>
              <a:rPr lang="en-US" sz="1400" dirty="0" err="1" smtClean="0"/>
              <a:t>mit</a:t>
            </a:r>
            <a:r>
              <a:rPr lang="en-US" sz="1400" dirty="0" smtClean="0"/>
              <a:t> NCT Heidelberg &amp; Dresden</a:t>
            </a:r>
            <a:endParaRPr lang="de-DE" sz="1400" dirty="0"/>
          </a:p>
        </p:txBody>
      </p:sp>
      <p:sp>
        <p:nvSpPr>
          <p:cNvPr id="14" name="Textfeld 13">
            <a:extLst>
              <a:ext uri="{FF2B5EF4-FFF2-40B4-BE49-F238E27FC236}">
                <a16:creationId xmlns="" xmlns:a16="http://schemas.microsoft.com/office/drawing/2014/main" id="{6AA2A7D1-F1FE-B341-8E6A-9986EA7B6A8D}"/>
              </a:ext>
            </a:extLst>
          </p:cNvPr>
          <p:cNvSpPr txBox="1"/>
          <p:nvPr/>
        </p:nvSpPr>
        <p:spPr>
          <a:xfrm>
            <a:off x="1625890" y="5646793"/>
            <a:ext cx="2783332" cy="553998"/>
          </a:xfrm>
          <a:prstGeom prst="rect">
            <a:avLst/>
          </a:prstGeom>
          <a:noFill/>
        </p:spPr>
        <p:txBody>
          <a:bodyPr wrap="square" rtlCol="0">
            <a:spAutoFit/>
          </a:bodyPr>
          <a:lstStyle/>
          <a:p>
            <a:r>
              <a:rPr lang="de-DE" sz="1000" b="1" dirty="0">
                <a:latin typeface="Arial" panose="020B0604020202020204" pitchFamily="34" charset="0"/>
                <a:cs typeface="Arial" panose="020B0604020202020204" pitchFamily="34" charset="0"/>
              </a:rPr>
              <a:t>NKC</a:t>
            </a:r>
            <a:r>
              <a:rPr lang="de-DE" sz="1000" dirty="0">
                <a:latin typeface="Arial" panose="020B0604020202020204" pitchFamily="34" charset="0"/>
                <a:cs typeface="Arial" panose="020B0604020202020204" pitchFamily="34" charset="0"/>
              </a:rPr>
              <a:t>, </a:t>
            </a:r>
            <a:r>
              <a:rPr lang="de-DE" sz="1000" dirty="0" smtClean="0">
                <a:latin typeface="Arial" panose="020B0604020202020204" pitchFamily="34" charset="0"/>
                <a:cs typeface="Arial" panose="020B0604020202020204" pitchFamily="34" charset="0"/>
              </a:rPr>
              <a:t>humane </a:t>
            </a:r>
            <a:r>
              <a:rPr lang="de-DE" sz="1000" dirty="0" err="1" smtClean="0">
                <a:latin typeface="Arial" panose="020B0604020202020204" pitchFamily="34" charset="0"/>
                <a:cs typeface="Arial" panose="020B0604020202020204" pitchFamily="34" charset="0"/>
              </a:rPr>
              <a:t>allogene</a:t>
            </a:r>
            <a:r>
              <a:rPr lang="de-DE" sz="1000" dirty="0" smtClean="0">
                <a:latin typeface="Arial" panose="020B0604020202020204" pitchFamily="34" charset="0"/>
                <a:cs typeface="Arial" panose="020B0604020202020204" pitchFamily="34" charset="0"/>
              </a:rPr>
              <a:t> NK Zellen</a:t>
            </a:r>
            <a:endParaRPr lang="de-DE" sz="1000" dirty="0">
              <a:latin typeface="Arial" panose="020B0604020202020204" pitchFamily="34" charset="0"/>
              <a:cs typeface="Arial" panose="020B0604020202020204" pitchFamily="34" charset="0"/>
            </a:endParaRPr>
          </a:p>
          <a:p>
            <a:r>
              <a:rPr lang="de-DE" sz="1000" b="1" dirty="0" smtClean="0">
                <a:latin typeface="Arial" panose="020B0604020202020204" pitchFamily="34" charset="0"/>
                <a:cs typeface="Arial" panose="020B0604020202020204" pitchFamily="34" charset="0"/>
              </a:rPr>
              <a:t>LSCs</a:t>
            </a:r>
            <a:r>
              <a:rPr lang="de-DE" sz="1000" dirty="0">
                <a:latin typeface="Arial" panose="020B0604020202020204" pitchFamily="34" charset="0"/>
                <a:cs typeface="Arial" panose="020B0604020202020204" pitchFamily="34" charset="0"/>
              </a:rPr>
              <a:t>, CD34+ AML </a:t>
            </a:r>
            <a:r>
              <a:rPr lang="de-DE" sz="1000" dirty="0" smtClean="0">
                <a:latin typeface="Arial" panose="020B0604020202020204" pitchFamily="34" charset="0"/>
                <a:cs typeface="Arial" panose="020B0604020202020204" pitchFamily="34" charset="0"/>
              </a:rPr>
              <a:t>Stammzellen</a:t>
            </a:r>
            <a:endParaRPr lang="de-DE" sz="1000" dirty="0">
              <a:latin typeface="Arial" panose="020B0604020202020204" pitchFamily="34" charset="0"/>
              <a:cs typeface="Arial" panose="020B0604020202020204" pitchFamily="34" charset="0"/>
            </a:endParaRPr>
          </a:p>
          <a:p>
            <a:r>
              <a:rPr lang="de-DE" sz="1000" b="1" dirty="0">
                <a:latin typeface="Arial" panose="020B0604020202020204" pitchFamily="34" charset="0"/>
                <a:cs typeface="Arial" panose="020B0604020202020204" pitchFamily="34" charset="0"/>
              </a:rPr>
              <a:t>Non-LSCs</a:t>
            </a:r>
            <a:r>
              <a:rPr lang="de-DE" sz="1000" dirty="0">
                <a:latin typeface="Arial" panose="020B0604020202020204" pitchFamily="34" charset="0"/>
                <a:cs typeface="Arial" panose="020B0604020202020204" pitchFamily="34" charset="0"/>
              </a:rPr>
              <a:t>, CD34- </a:t>
            </a:r>
            <a:r>
              <a:rPr lang="de-DE" sz="1000" dirty="0" smtClean="0">
                <a:latin typeface="Arial" panose="020B0604020202020204" pitchFamily="34" charset="0"/>
                <a:cs typeface="Arial" panose="020B0604020202020204" pitchFamily="34" charset="0"/>
              </a:rPr>
              <a:t>AML Nicht-Stammzellen</a:t>
            </a:r>
            <a:endParaRPr lang="de-DE" sz="10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 xmlns:a16="http://schemas.microsoft.com/office/drawing/2014/main" id="{8AE8692B-AF65-4C4D-BFB5-5489B945AD52}"/>
              </a:ext>
            </a:extLst>
          </p:cNvPr>
          <p:cNvSpPr txBox="1"/>
          <p:nvPr/>
        </p:nvSpPr>
        <p:spPr>
          <a:xfrm>
            <a:off x="1121253" y="1979252"/>
            <a:ext cx="2832827" cy="830997"/>
          </a:xfrm>
          <a:prstGeom prst="rect">
            <a:avLst/>
          </a:prstGeom>
          <a:noFill/>
        </p:spPr>
        <p:txBody>
          <a:bodyPr wrap="none" rtlCol="0">
            <a:spAutoFit/>
          </a:bodyPr>
          <a:lstStyle/>
          <a:p>
            <a:pPr algn="ctr"/>
            <a:r>
              <a:rPr lang="de-DE" sz="1600" dirty="0" smtClean="0"/>
              <a:t>Leukämiestammzellen</a:t>
            </a:r>
          </a:p>
          <a:p>
            <a:pPr algn="ctr"/>
            <a:r>
              <a:rPr lang="de-DE" sz="1600" dirty="0" smtClean="0"/>
              <a:t>sind </a:t>
            </a:r>
            <a:r>
              <a:rPr lang="de-DE" sz="1600" dirty="0" err="1" smtClean="0"/>
              <a:t>chemotherapieresistenter</a:t>
            </a:r>
            <a:r>
              <a:rPr lang="de-DE" sz="1600" dirty="0" smtClean="0"/>
              <a:t> </a:t>
            </a:r>
          </a:p>
          <a:p>
            <a:pPr algn="ctr"/>
            <a:r>
              <a:rPr lang="de-DE" sz="1600" dirty="0" smtClean="0"/>
              <a:t>UND immunprivilegiert</a:t>
            </a:r>
            <a:endParaRPr lang="de-DE" sz="1600" dirty="0"/>
          </a:p>
        </p:txBody>
      </p:sp>
      <p:grpSp>
        <p:nvGrpSpPr>
          <p:cNvPr id="17" name="Gruppieren 16">
            <a:extLst>
              <a:ext uri="{FF2B5EF4-FFF2-40B4-BE49-F238E27FC236}">
                <a16:creationId xmlns="" xmlns:a16="http://schemas.microsoft.com/office/drawing/2014/main" id="{E94503FF-4189-094F-B7C7-F92D031A8CC7}"/>
              </a:ext>
            </a:extLst>
          </p:cNvPr>
          <p:cNvGrpSpPr/>
          <p:nvPr/>
        </p:nvGrpSpPr>
        <p:grpSpPr>
          <a:xfrm>
            <a:off x="1647621" y="2921647"/>
            <a:ext cx="2082094" cy="2715472"/>
            <a:chOff x="467544" y="2679835"/>
            <a:chExt cx="2082094" cy="2715472"/>
          </a:xfrm>
        </p:grpSpPr>
        <p:pic>
          <p:nvPicPr>
            <p:cNvPr id="20" name="Bild 6">
              <a:extLst>
                <a:ext uri="{FF2B5EF4-FFF2-40B4-BE49-F238E27FC236}">
                  <a16:creationId xmlns="" xmlns:a16="http://schemas.microsoft.com/office/drawing/2014/main" id="{22AF2B06-C3F5-014A-B8F8-90A6B5451457}"/>
                </a:ext>
              </a:extLst>
            </p:cNvPr>
            <p:cNvPicPr>
              <a:picLocks noChangeAspect="1"/>
            </p:cNvPicPr>
            <p:nvPr/>
          </p:nvPicPr>
          <p:blipFill>
            <a:blip r:embed="rId3"/>
            <a:stretch>
              <a:fillRect/>
            </a:stretch>
          </p:blipFill>
          <p:spPr>
            <a:xfrm>
              <a:off x="467544" y="2679835"/>
              <a:ext cx="2082094" cy="2476715"/>
            </a:xfrm>
            <a:prstGeom prst="rect">
              <a:avLst/>
            </a:prstGeom>
          </p:spPr>
        </p:pic>
        <p:sp>
          <p:nvSpPr>
            <p:cNvPr id="21" name="Rectangle 2">
              <a:extLst>
                <a:ext uri="{FF2B5EF4-FFF2-40B4-BE49-F238E27FC236}">
                  <a16:creationId xmlns="" xmlns:a16="http://schemas.microsoft.com/office/drawing/2014/main" id="{C5D17DB4-A190-2A42-8950-4AFC2776FD63}"/>
                </a:ext>
              </a:extLst>
            </p:cNvPr>
            <p:cNvSpPr/>
            <p:nvPr/>
          </p:nvSpPr>
          <p:spPr>
            <a:xfrm>
              <a:off x="605103" y="5133697"/>
              <a:ext cx="1914307" cy="261610"/>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charset="0"/>
                  <a:cs typeface="Arial" charset="0"/>
                </a:rPr>
                <a:t>(C. </a:t>
              </a:r>
              <a:r>
                <a:rPr lang="en-US" sz="1100" dirty="0" err="1">
                  <a:latin typeface="Arial" charset="0"/>
                  <a:cs typeface="Arial" charset="0"/>
                </a:rPr>
                <a:t>Schürch</a:t>
              </a:r>
              <a:r>
                <a:rPr lang="en-US" sz="1100" dirty="0">
                  <a:latin typeface="Arial" charset="0"/>
                  <a:cs typeface="Arial" charset="0"/>
                </a:rPr>
                <a:t>, Lengerke Lab)</a:t>
              </a:r>
              <a:endParaRPr lang="de-DE" sz="1100" dirty="0"/>
            </a:p>
          </p:txBody>
        </p:sp>
        <p:sp>
          <p:nvSpPr>
            <p:cNvPr id="22" name="Textfeld 21">
              <a:extLst>
                <a:ext uri="{FF2B5EF4-FFF2-40B4-BE49-F238E27FC236}">
                  <a16:creationId xmlns="" xmlns:a16="http://schemas.microsoft.com/office/drawing/2014/main" id="{4C18D5E0-087F-FA40-98C4-D977EFA76376}"/>
                </a:ext>
              </a:extLst>
            </p:cNvPr>
            <p:cNvSpPr txBox="1"/>
            <p:nvPr/>
          </p:nvSpPr>
          <p:spPr>
            <a:xfrm>
              <a:off x="1632302" y="4448079"/>
              <a:ext cx="902995" cy="276999"/>
            </a:xfrm>
            <a:prstGeom prst="rect">
              <a:avLst/>
            </a:prstGeom>
            <a:noFill/>
          </p:spPr>
          <p:txBody>
            <a:bodyPr wrap="square" rtlCol="0">
              <a:spAutoFit/>
            </a:bodyPr>
            <a:lstStyle/>
            <a:p>
              <a:r>
                <a:rPr lang="de-DE" sz="1200" b="1" dirty="0">
                  <a:latin typeface="+mj-lt"/>
                </a:rPr>
                <a:t>non-LSC</a:t>
              </a:r>
            </a:p>
          </p:txBody>
        </p:sp>
      </p:grpSp>
      <p:sp>
        <p:nvSpPr>
          <p:cNvPr id="23" name="Rechteck 22"/>
          <p:cNvSpPr/>
          <p:nvPr/>
        </p:nvSpPr>
        <p:spPr>
          <a:xfrm>
            <a:off x="1006851" y="6194584"/>
            <a:ext cx="3522824" cy="276999"/>
          </a:xfrm>
          <a:prstGeom prst="rect">
            <a:avLst/>
          </a:prstGeom>
        </p:spPr>
        <p:txBody>
          <a:bodyPr wrap="none">
            <a:spAutoFit/>
          </a:bodyPr>
          <a:lstStyle/>
          <a:p>
            <a:r>
              <a:rPr lang="de-DE" sz="1200" dirty="0" err="1" smtClean="0"/>
              <a:t>Paczulla</a:t>
            </a:r>
            <a:r>
              <a:rPr lang="de-DE" sz="1200" dirty="0" smtClean="0"/>
              <a:t>, .., </a:t>
            </a:r>
            <a:r>
              <a:rPr lang="de-DE" sz="1200" dirty="0" err="1" smtClean="0"/>
              <a:t>Trumpp</a:t>
            </a:r>
            <a:r>
              <a:rPr lang="de-DE" sz="1200" dirty="0" smtClean="0"/>
              <a:t>*, Salih*, Lengerke*. Nature</a:t>
            </a:r>
            <a:r>
              <a:rPr lang="de-DE" sz="1200" dirty="0"/>
              <a:t>, 2019</a:t>
            </a:r>
          </a:p>
        </p:txBody>
      </p:sp>
    </p:spTree>
    <p:extLst>
      <p:ext uri="{BB962C8B-B14F-4D97-AF65-F5344CB8AC3E}">
        <p14:creationId xmlns:p14="http://schemas.microsoft.com/office/powerpoint/2010/main" val="642537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a:extLst>
              <a:ext uri="{FF2B5EF4-FFF2-40B4-BE49-F238E27FC236}">
                <a16:creationId xmlns="" xmlns:a16="http://schemas.microsoft.com/office/drawing/2014/main" id="{A955EFEF-FA59-4E93-B78E-12F59A592335}"/>
              </a:ext>
            </a:extLst>
          </p:cNvPr>
          <p:cNvSpPr>
            <a:spLocks noGrp="1"/>
          </p:cNvSpPr>
          <p:nvPr>
            <p:ph type="dt" sz="half" idx="2"/>
          </p:nvPr>
        </p:nvSpPr>
        <p:spPr>
          <a:xfrm>
            <a:off x="382585" y="6340555"/>
            <a:ext cx="4032725" cy="131871"/>
          </a:xfrm>
        </p:spPr>
        <p:txBody>
          <a:bodyPr/>
          <a:lstStyle/>
          <a:p>
            <a:r>
              <a:rPr lang="de-DE" sz="1600" dirty="0"/>
              <a:t>22. Juli 2020</a:t>
            </a:r>
          </a:p>
        </p:txBody>
      </p:sp>
      <p:sp>
        <p:nvSpPr>
          <p:cNvPr id="3" name="Textplatzhalter 2">
            <a:extLst>
              <a:ext uri="{FF2B5EF4-FFF2-40B4-BE49-F238E27FC236}">
                <a16:creationId xmlns="" xmlns:a16="http://schemas.microsoft.com/office/drawing/2014/main" id="{E2AF0564-2AA0-444D-9289-CC6C5455B3D4}"/>
              </a:ext>
            </a:extLst>
          </p:cNvPr>
          <p:cNvSpPr>
            <a:spLocks noGrp="1"/>
          </p:cNvSpPr>
          <p:nvPr>
            <p:ph type="body" sz="quarter" idx="17"/>
          </p:nvPr>
        </p:nvSpPr>
        <p:spPr>
          <a:xfrm>
            <a:off x="382588" y="6038850"/>
            <a:ext cx="5267280" cy="219809"/>
          </a:xfrm>
        </p:spPr>
        <p:txBody>
          <a:bodyPr/>
          <a:lstStyle/>
          <a:p>
            <a:r>
              <a:rPr lang="de-DE" sz="2000" dirty="0"/>
              <a:t>Prof. Dr. Claudia Lengerke</a:t>
            </a:r>
          </a:p>
        </p:txBody>
      </p:sp>
      <p:sp>
        <p:nvSpPr>
          <p:cNvPr id="4" name="Foliennummernplatzhalter 3">
            <a:extLst>
              <a:ext uri="{FF2B5EF4-FFF2-40B4-BE49-F238E27FC236}">
                <a16:creationId xmlns="" xmlns:a16="http://schemas.microsoft.com/office/drawing/2014/main" id="{83689360-3D01-4917-9396-1B3358D5A636}"/>
              </a:ext>
            </a:extLst>
          </p:cNvPr>
          <p:cNvSpPr>
            <a:spLocks noGrp="1"/>
          </p:cNvSpPr>
          <p:nvPr>
            <p:ph type="sldNum" sz="quarter" idx="4"/>
          </p:nvPr>
        </p:nvSpPr>
        <p:spPr/>
        <p:txBody>
          <a:bodyPr/>
          <a:lstStyle/>
          <a:p>
            <a:fld id="{4FAB73BC-B049-4115-A692-8D63A059BFB8}" type="slidenum">
              <a:rPr lang="en-US" smtClean="0"/>
              <a:pPr/>
              <a:t>14</a:t>
            </a:fld>
            <a:endParaRPr lang="en-US" dirty="0"/>
          </a:p>
        </p:txBody>
      </p:sp>
      <p:sp>
        <p:nvSpPr>
          <p:cNvPr id="6" name="Fußzeilenplatzhalter 5">
            <a:extLst>
              <a:ext uri="{FF2B5EF4-FFF2-40B4-BE49-F238E27FC236}">
                <a16:creationId xmlns="" xmlns:a16="http://schemas.microsoft.com/office/drawing/2014/main" id="{EB5BAE80-C1F8-4286-BD91-01B89E179770}"/>
              </a:ext>
            </a:extLst>
          </p:cNvPr>
          <p:cNvSpPr>
            <a:spLocks noGrp="1"/>
          </p:cNvSpPr>
          <p:nvPr>
            <p:ph type="ftr" sz="quarter" idx="3"/>
          </p:nvPr>
        </p:nvSpPr>
        <p:spPr>
          <a:prstGeom prst="rect">
            <a:avLst/>
          </a:prstGeom>
        </p:spPr>
        <p:txBody>
          <a:bodyPr/>
          <a:lstStyle/>
          <a:p>
            <a:r>
              <a:rPr lang="de-DE"/>
              <a:t>Fußzeile</a:t>
            </a:r>
            <a:endParaRPr lang="de-DE" dirty="0"/>
          </a:p>
        </p:txBody>
      </p:sp>
      <p:sp>
        <p:nvSpPr>
          <p:cNvPr id="2" name="Textplatzhalter 1">
            <a:extLst>
              <a:ext uri="{FF2B5EF4-FFF2-40B4-BE49-F238E27FC236}">
                <a16:creationId xmlns="" xmlns:a16="http://schemas.microsoft.com/office/drawing/2014/main" id="{778E22B9-4671-4BBC-819E-321A0AA659FE}"/>
              </a:ext>
            </a:extLst>
          </p:cNvPr>
          <p:cNvSpPr>
            <a:spLocks noGrp="1"/>
          </p:cNvSpPr>
          <p:nvPr>
            <p:ph type="body" sz="quarter" idx="16"/>
          </p:nvPr>
        </p:nvSpPr>
        <p:spPr>
          <a:xfrm>
            <a:off x="0" y="2869950"/>
            <a:ext cx="5905500" cy="1684450"/>
          </a:xfrm>
        </p:spPr>
        <p:txBody>
          <a:bodyPr/>
          <a:lstStyle/>
          <a:p>
            <a:r>
              <a:rPr lang="de-DE" dirty="0"/>
              <a:t>Vielen Dank für Ihre Aufmerksamkeit</a:t>
            </a:r>
          </a:p>
        </p:txBody>
      </p:sp>
      <p:sp>
        <p:nvSpPr>
          <p:cNvPr id="5" name="Rechteck 4"/>
          <p:cNvSpPr/>
          <p:nvPr/>
        </p:nvSpPr>
        <p:spPr>
          <a:xfrm>
            <a:off x="6304155" y="2869950"/>
            <a:ext cx="4222596" cy="1732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bg2"/>
                </a:solidFill>
              </a:rPr>
              <a:t>Fortbildungen IM2</a:t>
            </a:r>
          </a:p>
          <a:p>
            <a:r>
              <a:rPr lang="de-DE" dirty="0" smtClean="0">
                <a:solidFill>
                  <a:schemeClr val="bg2"/>
                </a:solidFill>
              </a:rPr>
              <a:t>Email: </a:t>
            </a:r>
            <a:r>
              <a:rPr lang="de-DE" dirty="0" smtClean="0">
                <a:solidFill>
                  <a:schemeClr val="bg2"/>
                </a:solidFill>
                <a:hlinkClick r:id="rId2"/>
              </a:rPr>
              <a:t>news-im2@med.uni-tuebingen.de</a:t>
            </a:r>
            <a:endParaRPr lang="de-DE" dirty="0" smtClean="0">
              <a:solidFill>
                <a:schemeClr val="bg2"/>
              </a:solidFill>
            </a:endParaRPr>
          </a:p>
          <a:p>
            <a:endParaRPr lang="de-DE" dirty="0">
              <a:solidFill>
                <a:schemeClr val="bg2"/>
              </a:solidFill>
            </a:endParaRPr>
          </a:p>
          <a:p>
            <a:r>
              <a:rPr lang="de-DE" dirty="0" smtClean="0">
                <a:solidFill>
                  <a:schemeClr val="bg2"/>
                </a:solidFill>
              </a:rPr>
              <a:t>Neue Telefonnummer IM2 Hintergrund-OA:</a:t>
            </a:r>
          </a:p>
          <a:p>
            <a:r>
              <a:rPr lang="de-DE" dirty="0" smtClean="0">
                <a:solidFill>
                  <a:schemeClr val="bg2"/>
                </a:solidFill>
              </a:rPr>
              <a:t>07071 – 2961702 (direkt) </a:t>
            </a:r>
            <a:endParaRPr lang="de-DE" dirty="0">
              <a:solidFill>
                <a:schemeClr val="bg2"/>
              </a:solidFill>
            </a:endParaRPr>
          </a:p>
        </p:txBody>
      </p:sp>
    </p:spTree>
    <p:extLst>
      <p:ext uri="{BB962C8B-B14F-4D97-AF65-F5344CB8AC3E}">
        <p14:creationId xmlns:p14="http://schemas.microsoft.com/office/powerpoint/2010/main" val="1394528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 descr="Screen Shot 2018-01-21 at 17.38.00.png">
            <a:extLst>
              <a:ext uri="{FF2B5EF4-FFF2-40B4-BE49-F238E27FC236}">
                <a16:creationId xmlns="" xmlns:a16="http://schemas.microsoft.com/office/drawing/2014/main" id="{AD631016-645A-2C49-B564-D51A7439A0C4}"/>
              </a:ext>
            </a:extLst>
          </p:cNvPr>
          <p:cNvPicPr>
            <a:picLocks noChangeAspect="1"/>
          </p:cNvPicPr>
          <p:nvPr/>
        </p:nvPicPr>
        <p:blipFill rotWithShape="1">
          <a:blip r:embed="rId3">
            <a:extLst>
              <a:ext uri="{28A0092B-C50C-407E-A947-70E740481C1C}">
                <a14:useLocalDpi xmlns:a14="http://schemas.microsoft.com/office/drawing/2010/main" val="0"/>
              </a:ext>
            </a:extLst>
          </a:blip>
          <a:srcRect t="8577"/>
          <a:stretch/>
        </p:blipFill>
        <p:spPr>
          <a:xfrm>
            <a:off x="1479830" y="1069135"/>
            <a:ext cx="7201571" cy="5540189"/>
          </a:xfrm>
          <a:prstGeom prst="rect">
            <a:avLst/>
          </a:prstGeom>
        </p:spPr>
      </p:pic>
      <p:sp>
        <p:nvSpPr>
          <p:cNvPr id="3" name="Textfeld 2">
            <a:extLst>
              <a:ext uri="{FF2B5EF4-FFF2-40B4-BE49-F238E27FC236}">
                <a16:creationId xmlns="" xmlns:a16="http://schemas.microsoft.com/office/drawing/2014/main" id="{33791ADC-0121-FC4A-AA27-AE7C2407A049}"/>
              </a:ext>
            </a:extLst>
          </p:cNvPr>
          <p:cNvSpPr txBox="1"/>
          <p:nvPr/>
        </p:nvSpPr>
        <p:spPr>
          <a:xfrm>
            <a:off x="9713343" y="569343"/>
            <a:ext cx="65" cy="302647"/>
          </a:xfrm>
          <a:prstGeom prst="rect">
            <a:avLst/>
          </a:prstGeom>
          <a:noFill/>
        </p:spPr>
        <p:txBody>
          <a:bodyPr wrap="none" lIns="0" tIns="0" rIns="0" rtlCol="0">
            <a:spAutoFit/>
          </a:bodyPr>
          <a:lstStyle/>
          <a:p>
            <a:pPr algn="l">
              <a:lnSpc>
                <a:spcPts val="2000"/>
              </a:lnSpc>
            </a:pPr>
            <a:endParaRPr lang="de-DE" dirty="0" err="1">
              <a:solidFill>
                <a:schemeClr val="tx2"/>
              </a:solidFill>
            </a:endParaRPr>
          </a:p>
        </p:txBody>
      </p:sp>
      <p:sp>
        <p:nvSpPr>
          <p:cNvPr id="4" name="Foliennummernplatzhalter 3">
            <a:extLst>
              <a:ext uri="{FF2B5EF4-FFF2-40B4-BE49-F238E27FC236}">
                <a16:creationId xmlns="" xmlns:a16="http://schemas.microsoft.com/office/drawing/2014/main" id="{F501B486-C2A3-0348-979F-741EBF2405BD}"/>
              </a:ext>
            </a:extLst>
          </p:cNvPr>
          <p:cNvSpPr>
            <a:spLocks noGrp="1"/>
          </p:cNvSpPr>
          <p:nvPr>
            <p:ph type="sldNum" sz="quarter" idx="4"/>
          </p:nvPr>
        </p:nvSpPr>
        <p:spPr/>
        <p:txBody>
          <a:bodyPr/>
          <a:lstStyle/>
          <a:p>
            <a:fld id="{4FAB73BC-B049-4115-A692-8D63A059BFB8}" type="slidenum">
              <a:rPr lang="en-US" smtClean="0"/>
              <a:pPr/>
              <a:t>2</a:t>
            </a:fld>
            <a:endParaRPr lang="en-US" dirty="0"/>
          </a:p>
        </p:txBody>
      </p:sp>
      <p:sp>
        <p:nvSpPr>
          <p:cNvPr id="5" name="Titel 4">
            <a:extLst>
              <a:ext uri="{FF2B5EF4-FFF2-40B4-BE49-F238E27FC236}">
                <a16:creationId xmlns="" xmlns:a16="http://schemas.microsoft.com/office/drawing/2014/main" id="{A8EAE2EF-8B5C-514B-9A5E-312AA7326A8A}"/>
              </a:ext>
            </a:extLst>
          </p:cNvPr>
          <p:cNvSpPr>
            <a:spLocks noGrp="1"/>
          </p:cNvSpPr>
          <p:nvPr>
            <p:ph type="title"/>
          </p:nvPr>
        </p:nvSpPr>
        <p:spPr/>
        <p:txBody>
          <a:bodyPr/>
          <a:lstStyle/>
          <a:p>
            <a:r>
              <a:rPr lang="de-DE" dirty="0"/>
              <a:t>Akute </a:t>
            </a:r>
            <a:r>
              <a:rPr lang="de-DE" dirty="0" err="1"/>
              <a:t>myeloische</a:t>
            </a:r>
            <a:r>
              <a:rPr lang="de-DE" dirty="0"/>
              <a:t> Leukämie</a:t>
            </a:r>
          </a:p>
        </p:txBody>
      </p:sp>
      <p:sp>
        <p:nvSpPr>
          <p:cNvPr id="7" name="Datumsplatzhalter 6">
            <a:extLst>
              <a:ext uri="{FF2B5EF4-FFF2-40B4-BE49-F238E27FC236}">
                <a16:creationId xmlns="" xmlns:a16="http://schemas.microsoft.com/office/drawing/2014/main" id="{A1280F4C-3DC5-4645-B197-225FE6E0A7CD}"/>
              </a:ext>
            </a:extLst>
          </p:cNvPr>
          <p:cNvSpPr>
            <a:spLocks noGrp="1"/>
          </p:cNvSpPr>
          <p:nvPr>
            <p:ph type="dt" sz="half" idx="2"/>
          </p:nvPr>
        </p:nvSpPr>
        <p:spPr/>
        <p:txBody>
          <a:bodyPr/>
          <a:lstStyle/>
          <a:p>
            <a:fld id="{216CDEB4-7A8A-4F60-8B5E-062ACAA95551}" type="datetime1">
              <a:rPr lang="de-DE" smtClean="0"/>
              <a:pPr/>
              <a:t>22.07.2020</a:t>
            </a:fld>
            <a:endParaRPr lang="de-DE" dirty="0"/>
          </a:p>
        </p:txBody>
      </p:sp>
      <p:grpSp>
        <p:nvGrpSpPr>
          <p:cNvPr id="33" name="Gruppieren 32">
            <a:extLst>
              <a:ext uri="{FF2B5EF4-FFF2-40B4-BE49-F238E27FC236}">
                <a16:creationId xmlns="" xmlns:a16="http://schemas.microsoft.com/office/drawing/2014/main" id="{018EE147-3E8A-8C4B-A0E1-42BBCC0DECA7}"/>
              </a:ext>
            </a:extLst>
          </p:cNvPr>
          <p:cNvGrpSpPr/>
          <p:nvPr/>
        </p:nvGrpSpPr>
        <p:grpSpPr>
          <a:xfrm>
            <a:off x="1458499" y="1366871"/>
            <a:ext cx="7140665" cy="5244027"/>
            <a:chOff x="1458499" y="1366871"/>
            <a:chExt cx="7140665" cy="5244027"/>
          </a:xfrm>
        </p:grpSpPr>
        <p:sp>
          <p:nvSpPr>
            <p:cNvPr id="29" name="Rectangle 15">
              <a:extLst>
                <a:ext uri="{FF2B5EF4-FFF2-40B4-BE49-F238E27FC236}">
                  <a16:creationId xmlns="" xmlns:a16="http://schemas.microsoft.com/office/drawing/2014/main" id="{EF1D1874-9886-E84A-B8B0-DCBE85F94FF3}"/>
                </a:ext>
              </a:extLst>
            </p:cNvPr>
            <p:cNvSpPr/>
            <p:nvPr/>
          </p:nvSpPr>
          <p:spPr>
            <a:xfrm>
              <a:off x="1458499" y="2518306"/>
              <a:ext cx="7133120" cy="4092592"/>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 xmlns:a16="http://schemas.microsoft.com/office/drawing/2014/main" id="{54AFCE7A-D561-8945-88C0-EBEB162398D9}"/>
                </a:ext>
              </a:extLst>
            </p:cNvPr>
            <p:cNvSpPr/>
            <p:nvPr/>
          </p:nvSpPr>
          <p:spPr>
            <a:xfrm>
              <a:off x="1466044" y="1366871"/>
              <a:ext cx="7133120" cy="1090910"/>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5">
            <a:extLst>
              <a:ext uri="{FF2B5EF4-FFF2-40B4-BE49-F238E27FC236}">
                <a16:creationId xmlns="" xmlns:a16="http://schemas.microsoft.com/office/drawing/2014/main" id="{210C6015-3C7E-034C-A381-484346BCBA94}"/>
              </a:ext>
            </a:extLst>
          </p:cNvPr>
          <p:cNvSpPr txBox="1"/>
          <p:nvPr/>
        </p:nvSpPr>
        <p:spPr>
          <a:xfrm>
            <a:off x="6266501" y="1604977"/>
            <a:ext cx="2218813" cy="369332"/>
          </a:xfrm>
          <a:prstGeom prst="rect">
            <a:avLst/>
          </a:prstGeom>
          <a:noFill/>
        </p:spPr>
        <p:txBody>
          <a:bodyPr wrap="none" rtlCol="0">
            <a:spAutoFit/>
          </a:bodyPr>
          <a:lstStyle/>
          <a:p>
            <a:pPr algn="ctr"/>
            <a:r>
              <a:rPr lang="en-US" b="1" dirty="0">
                <a:solidFill>
                  <a:srgbClr val="0070C0"/>
                </a:solidFill>
              </a:rPr>
              <a:t>Intensive Chemother.</a:t>
            </a:r>
          </a:p>
        </p:txBody>
      </p:sp>
      <p:sp>
        <p:nvSpPr>
          <p:cNvPr id="11" name="TextBox 16">
            <a:extLst>
              <a:ext uri="{FF2B5EF4-FFF2-40B4-BE49-F238E27FC236}">
                <a16:creationId xmlns="" xmlns:a16="http://schemas.microsoft.com/office/drawing/2014/main" id="{2BDE4D3F-8344-4140-BD8F-B3392DCB8892}"/>
              </a:ext>
            </a:extLst>
          </p:cNvPr>
          <p:cNvSpPr txBox="1"/>
          <p:nvPr/>
        </p:nvSpPr>
        <p:spPr>
          <a:xfrm>
            <a:off x="5895507" y="3837081"/>
            <a:ext cx="2665859" cy="646331"/>
          </a:xfrm>
          <a:prstGeom prst="rect">
            <a:avLst/>
          </a:prstGeom>
          <a:noFill/>
        </p:spPr>
        <p:txBody>
          <a:bodyPr wrap="none" rtlCol="0">
            <a:spAutoFit/>
          </a:bodyPr>
          <a:lstStyle/>
          <a:p>
            <a:pPr algn="ctr"/>
            <a:r>
              <a:rPr lang="en-US" b="1" dirty="0" err="1"/>
              <a:t>Empfehlung</a:t>
            </a:r>
            <a:r>
              <a:rPr lang="en-US" b="1" dirty="0"/>
              <a:t> </a:t>
            </a:r>
            <a:r>
              <a:rPr lang="en-US" b="1" dirty="0" err="1"/>
              <a:t>zur</a:t>
            </a:r>
            <a:endParaRPr lang="en-US" b="1" dirty="0"/>
          </a:p>
          <a:p>
            <a:pPr algn="ctr"/>
            <a:r>
              <a:rPr lang="en-US" b="1" dirty="0" err="1"/>
              <a:t>allogenen</a:t>
            </a:r>
            <a:r>
              <a:rPr lang="en-US" b="1" dirty="0"/>
              <a:t> Transplantation</a:t>
            </a:r>
          </a:p>
        </p:txBody>
      </p:sp>
      <p:grpSp>
        <p:nvGrpSpPr>
          <p:cNvPr id="34" name="Gruppieren 33">
            <a:extLst>
              <a:ext uri="{FF2B5EF4-FFF2-40B4-BE49-F238E27FC236}">
                <a16:creationId xmlns="" xmlns:a16="http://schemas.microsoft.com/office/drawing/2014/main" id="{D2513B42-FBA6-634A-B117-1E3F4A42C1F1}"/>
              </a:ext>
            </a:extLst>
          </p:cNvPr>
          <p:cNvGrpSpPr/>
          <p:nvPr/>
        </p:nvGrpSpPr>
        <p:grpSpPr>
          <a:xfrm>
            <a:off x="382588" y="762000"/>
            <a:ext cx="11554261" cy="5857191"/>
            <a:chOff x="606877" y="762000"/>
            <a:chExt cx="11554261" cy="5857191"/>
          </a:xfrm>
        </p:grpSpPr>
        <p:grpSp>
          <p:nvGrpSpPr>
            <p:cNvPr id="12" name="Gruppieren 11">
              <a:extLst>
                <a:ext uri="{FF2B5EF4-FFF2-40B4-BE49-F238E27FC236}">
                  <a16:creationId xmlns="" xmlns:a16="http://schemas.microsoft.com/office/drawing/2014/main" id="{68AEE8E5-E069-9642-A8E5-D5B4B4C1295D}"/>
                </a:ext>
              </a:extLst>
            </p:cNvPr>
            <p:cNvGrpSpPr/>
            <p:nvPr/>
          </p:nvGrpSpPr>
          <p:grpSpPr>
            <a:xfrm>
              <a:off x="8982182" y="762000"/>
              <a:ext cx="3178956" cy="5857191"/>
              <a:chOff x="8878357" y="1140214"/>
              <a:chExt cx="3178956" cy="5857191"/>
            </a:xfrm>
          </p:grpSpPr>
          <p:sp>
            <p:nvSpPr>
              <p:cNvPr id="13" name="Textfeld 12">
                <a:extLst>
                  <a:ext uri="{FF2B5EF4-FFF2-40B4-BE49-F238E27FC236}">
                    <a16:creationId xmlns="" xmlns:a16="http://schemas.microsoft.com/office/drawing/2014/main" id="{1E9D1C79-3769-264D-86BF-2D9353018ED7}"/>
                  </a:ext>
                </a:extLst>
              </p:cNvPr>
              <p:cNvSpPr txBox="1"/>
              <p:nvPr/>
            </p:nvSpPr>
            <p:spPr>
              <a:xfrm>
                <a:off x="9659203" y="1140214"/>
                <a:ext cx="1517018" cy="369332"/>
              </a:xfrm>
              <a:prstGeom prst="rect">
                <a:avLst/>
              </a:prstGeom>
              <a:noFill/>
            </p:spPr>
            <p:txBody>
              <a:bodyPr wrap="none" rtlCol="0">
                <a:spAutoFit/>
              </a:bodyPr>
              <a:lstStyle/>
              <a:p>
                <a:r>
                  <a:rPr lang="de-DE" dirty="0"/>
                  <a:t>Patientenalter</a:t>
                </a:r>
              </a:p>
            </p:txBody>
          </p:sp>
          <p:pic>
            <p:nvPicPr>
              <p:cNvPr id="14" name="Grafik 13">
                <a:extLst>
                  <a:ext uri="{FF2B5EF4-FFF2-40B4-BE49-F238E27FC236}">
                    <a16:creationId xmlns="" xmlns:a16="http://schemas.microsoft.com/office/drawing/2014/main" id="{8D346828-08E3-7446-877C-98EDA59CBB10}"/>
                  </a:ext>
                </a:extLst>
              </p:cNvPr>
              <p:cNvPicPr>
                <a:picLocks noChangeAspect="1"/>
              </p:cNvPicPr>
              <p:nvPr/>
            </p:nvPicPr>
            <p:blipFill>
              <a:blip r:embed="rId4"/>
              <a:stretch>
                <a:fillRect/>
              </a:stretch>
            </p:blipFill>
            <p:spPr>
              <a:xfrm rot="5400000" flipH="1" flipV="1">
                <a:off x="9190732" y="1861061"/>
                <a:ext cx="2474081" cy="2189825"/>
              </a:xfrm>
              <a:prstGeom prst="rect">
                <a:avLst/>
              </a:prstGeom>
            </p:spPr>
          </p:pic>
          <p:pic>
            <p:nvPicPr>
              <p:cNvPr id="15" name="Grafik 14">
                <a:extLst>
                  <a:ext uri="{FF2B5EF4-FFF2-40B4-BE49-F238E27FC236}">
                    <a16:creationId xmlns="" xmlns:a16="http://schemas.microsoft.com/office/drawing/2014/main" id="{6B4F534C-2E66-3341-AA26-B3BBC27D7CB4}"/>
                  </a:ext>
                </a:extLst>
              </p:cNvPr>
              <p:cNvPicPr>
                <a:picLocks noChangeAspect="1"/>
              </p:cNvPicPr>
              <p:nvPr/>
            </p:nvPicPr>
            <p:blipFill>
              <a:blip r:embed="rId5"/>
              <a:stretch>
                <a:fillRect/>
              </a:stretch>
            </p:blipFill>
            <p:spPr>
              <a:xfrm>
                <a:off x="8878357" y="4316919"/>
                <a:ext cx="2960319" cy="2189825"/>
              </a:xfrm>
              <a:prstGeom prst="rect">
                <a:avLst/>
              </a:prstGeom>
            </p:spPr>
          </p:pic>
          <p:sp>
            <p:nvSpPr>
              <p:cNvPr id="16" name="TextBox 4">
                <a:extLst>
                  <a:ext uri="{FF2B5EF4-FFF2-40B4-BE49-F238E27FC236}">
                    <a16:creationId xmlns="" xmlns:a16="http://schemas.microsoft.com/office/drawing/2014/main" id="{165E0BC7-1E3A-3248-8CEB-EF3616B5FB62}"/>
                  </a:ext>
                </a:extLst>
              </p:cNvPr>
              <p:cNvSpPr txBox="1"/>
              <p:nvPr/>
            </p:nvSpPr>
            <p:spPr>
              <a:xfrm>
                <a:off x="9844195" y="6506744"/>
                <a:ext cx="1514168" cy="276999"/>
              </a:xfrm>
              <a:prstGeom prst="rect">
                <a:avLst/>
              </a:prstGeom>
              <a:noFill/>
            </p:spPr>
            <p:txBody>
              <a:bodyPr wrap="square" rtlCol="0">
                <a:spAutoFit/>
              </a:bodyPr>
              <a:lstStyle/>
              <a:p>
                <a:r>
                  <a:rPr lang="en-US" sz="1200" dirty="0" err="1"/>
                  <a:t>Mrozek</a:t>
                </a:r>
                <a:r>
                  <a:rPr lang="en-US" sz="1200" dirty="0"/>
                  <a:t>, et al. 2012</a:t>
                </a:r>
              </a:p>
            </p:txBody>
          </p:sp>
          <p:sp>
            <p:nvSpPr>
              <p:cNvPr id="17" name="Textfeld 16">
                <a:extLst>
                  <a:ext uri="{FF2B5EF4-FFF2-40B4-BE49-F238E27FC236}">
                    <a16:creationId xmlns="" xmlns:a16="http://schemas.microsoft.com/office/drawing/2014/main" id="{0D7816C4-0BF9-3A47-AC24-007051F1163C}"/>
                  </a:ext>
                </a:extLst>
              </p:cNvPr>
              <p:cNvSpPr txBox="1"/>
              <p:nvPr/>
            </p:nvSpPr>
            <p:spPr>
              <a:xfrm>
                <a:off x="9945769" y="2237167"/>
                <a:ext cx="905697" cy="523220"/>
              </a:xfrm>
              <a:prstGeom prst="rect">
                <a:avLst/>
              </a:prstGeom>
              <a:noFill/>
            </p:spPr>
            <p:txBody>
              <a:bodyPr wrap="none" rtlCol="0">
                <a:spAutoFit/>
              </a:bodyPr>
              <a:lstStyle/>
              <a:p>
                <a:pPr algn="ctr"/>
                <a:r>
                  <a:rPr lang="de-DE" sz="1400" b="1" dirty="0">
                    <a:solidFill>
                      <a:schemeClr val="bg1"/>
                    </a:solidFill>
                  </a:rPr>
                  <a:t>Favorable</a:t>
                </a:r>
              </a:p>
              <a:p>
                <a:pPr algn="ctr"/>
                <a:r>
                  <a:rPr lang="de-DE" sz="1400" b="1" dirty="0">
                    <a:solidFill>
                      <a:schemeClr val="bg1"/>
                    </a:solidFill>
                  </a:rPr>
                  <a:t>41%</a:t>
                </a:r>
              </a:p>
            </p:txBody>
          </p:sp>
          <p:sp>
            <p:nvSpPr>
              <p:cNvPr id="18" name="Textfeld 17">
                <a:extLst>
                  <a:ext uri="{FF2B5EF4-FFF2-40B4-BE49-F238E27FC236}">
                    <a16:creationId xmlns="" xmlns:a16="http://schemas.microsoft.com/office/drawing/2014/main" id="{1B6F084A-CA0D-0040-ABA6-9EA5038DABFB}"/>
                  </a:ext>
                </a:extLst>
              </p:cNvPr>
              <p:cNvSpPr txBox="1"/>
              <p:nvPr/>
            </p:nvSpPr>
            <p:spPr>
              <a:xfrm>
                <a:off x="10601279" y="2844445"/>
                <a:ext cx="921406" cy="523220"/>
              </a:xfrm>
              <a:prstGeom prst="rect">
                <a:avLst/>
              </a:prstGeom>
              <a:noFill/>
            </p:spPr>
            <p:txBody>
              <a:bodyPr wrap="none" rtlCol="0">
                <a:spAutoFit/>
              </a:bodyPr>
              <a:lstStyle/>
              <a:p>
                <a:pPr algn="ctr"/>
                <a:r>
                  <a:rPr lang="de-DE" sz="1400" b="1" dirty="0" err="1">
                    <a:solidFill>
                      <a:schemeClr val="bg1"/>
                    </a:solidFill>
                  </a:rPr>
                  <a:t>Intermed</a:t>
                </a:r>
                <a:r>
                  <a:rPr lang="de-DE" sz="1400" b="1" dirty="0">
                    <a:solidFill>
                      <a:schemeClr val="bg1"/>
                    </a:solidFill>
                  </a:rPr>
                  <a:t>.</a:t>
                </a:r>
              </a:p>
              <a:p>
                <a:pPr algn="ctr"/>
                <a:r>
                  <a:rPr lang="de-DE" sz="1400" b="1" dirty="0">
                    <a:solidFill>
                      <a:schemeClr val="bg1"/>
                    </a:solidFill>
                  </a:rPr>
                  <a:t>37%</a:t>
                </a:r>
              </a:p>
            </p:txBody>
          </p:sp>
          <p:sp>
            <p:nvSpPr>
              <p:cNvPr id="19" name="Textfeld 18">
                <a:extLst>
                  <a:ext uri="{FF2B5EF4-FFF2-40B4-BE49-F238E27FC236}">
                    <a16:creationId xmlns="" xmlns:a16="http://schemas.microsoft.com/office/drawing/2014/main" id="{A0BCB877-7CB2-2E4F-BA34-ED6DDF278375}"/>
                  </a:ext>
                </a:extLst>
              </p:cNvPr>
              <p:cNvSpPr txBox="1"/>
              <p:nvPr/>
            </p:nvSpPr>
            <p:spPr>
              <a:xfrm>
                <a:off x="9611862" y="3090985"/>
                <a:ext cx="786755" cy="523220"/>
              </a:xfrm>
              <a:prstGeom prst="rect">
                <a:avLst/>
              </a:prstGeom>
              <a:noFill/>
            </p:spPr>
            <p:txBody>
              <a:bodyPr wrap="none" rtlCol="0">
                <a:spAutoFit/>
              </a:bodyPr>
              <a:lstStyle/>
              <a:p>
                <a:pPr algn="ctr"/>
                <a:r>
                  <a:rPr lang="de-DE" sz="1400" b="1" dirty="0" err="1">
                    <a:solidFill>
                      <a:schemeClr val="bg1"/>
                    </a:solidFill>
                  </a:rPr>
                  <a:t>Adverse</a:t>
                </a:r>
                <a:endParaRPr lang="de-DE" sz="1400" b="1" dirty="0">
                  <a:solidFill>
                    <a:schemeClr val="bg1"/>
                  </a:solidFill>
                </a:endParaRPr>
              </a:p>
              <a:p>
                <a:pPr algn="ctr"/>
                <a:r>
                  <a:rPr lang="de-DE" sz="1400" b="1" dirty="0">
                    <a:solidFill>
                      <a:schemeClr val="bg1"/>
                    </a:solidFill>
                  </a:rPr>
                  <a:t>22%</a:t>
                </a:r>
              </a:p>
            </p:txBody>
          </p:sp>
          <p:sp>
            <p:nvSpPr>
              <p:cNvPr id="20" name="TextBox 8">
                <a:extLst>
                  <a:ext uri="{FF2B5EF4-FFF2-40B4-BE49-F238E27FC236}">
                    <a16:creationId xmlns="" xmlns:a16="http://schemas.microsoft.com/office/drawing/2014/main" id="{B8E23727-FBBF-AB4E-8F0E-3A24C6B381A8}"/>
                  </a:ext>
                </a:extLst>
              </p:cNvPr>
              <p:cNvSpPr txBox="1"/>
              <p:nvPr/>
            </p:nvSpPr>
            <p:spPr>
              <a:xfrm>
                <a:off x="9895638" y="1613962"/>
                <a:ext cx="1093766" cy="338554"/>
              </a:xfrm>
              <a:prstGeom prst="rect">
                <a:avLst/>
              </a:prstGeom>
              <a:noFill/>
            </p:spPr>
            <p:txBody>
              <a:bodyPr wrap="square" rtlCol="0">
                <a:spAutoFit/>
              </a:bodyPr>
              <a:lstStyle/>
              <a:p>
                <a:r>
                  <a:rPr lang="en-US" sz="1600" b="1" dirty="0"/>
                  <a:t>&lt; 60 Jahre</a:t>
                </a:r>
              </a:p>
            </p:txBody>
          </p:sp>
          <p:sp>
            <p:nvSpPr>
              <p:cNvPr id="21" name="TextBox 13">
                <a:extLst>
                  <a:ext uri="{FF2B5EF4-FFF2-40B4-BE49-F238E27FC236}">
                    <a16:creationId xmlns="" xmlns:a16="http://schemas.microsoft.com/office/drawing/2014/main" id="{F85B096D-AE0C-F34F-95BC-04B1947B9B10}"/>
                  </a:ext>
                </a:extLst>
              </p:cNvPr>
              <p:cNvSpPr txBox="1"/>
              <p:nvPr/>
            </p:nvSpPr>
            <p:spPr>
              <a:xfrm>
                <a:off x="9897435" y="4172209"/>
                <a:ext cx="1093766" cy="338554"/>
              </a:xfrm>
              <a:prstGeom prst="rect">
                <a:avLst/>
              </a:prstGeom>
              <a:noFill/>
            </p:spPr>
            <p:txBody>
              <a:bodyPr wrap="square" rtlCol="0">
                <a:spAutoFit/>
              </a:bodyPr>
              <a:lstStyle/>
              <a:p>
                <a:r>
                  <a:rPr lang="en-US" sz="1600" b="1" dirty="0">
                    <a:sym typeface="Symbol" pitchFamily="2" charset="2"/>
                  </a:rPr>
                  <a:t></a:t>
                </a:r>
                <a:r>
                  <a:rPr lang="en-US" sz="1600" b="1" dirty="0"/>
                  <a:t> 60 Jahre</a:t>
                </a:r>
              </a:p>
            </p:txBody>
          </p:sp>
          <p:sp>
            <p:nvSpPr>
              <p:cNvPr id="22" name="Textfeld 21">
                <a:extLst>
                  <a:ext uri="{FF2B5EF4-FFF2-40B4-BE49-F238E27FC236}">
                    <a16:creationId xmlns="" xmlns:a16="http://schemas.microsoft.com/office/drawing/2014/main" id="{AF14E7F0-BAAE-3848-ABFE-27EEAF715C0E}"/>
                  </a:ext>
                </a:extLst>
              </p:cNvPr>
              <p:cNvSpPr txBox="1"/>
              <p:nvPr/>
            </p:nvSpPr>
            <p:spPr>
              <a:xfrm>
                <a:off x="10443861" y="4835210"/>
                <a:ext cx="905697" cy="523220"/>
              </a:xfrm>
              <a:prstGeom prst="rect">
                <a:avLst/>
              </a:prstGeom>
              <a:noFill/>
            </p:spPr>
            <p:txBody>
              <a:bodyPr wrap="none" rtlCol="0">
                <a:spAutoFit/>
              </a:bodyPr>
              <a:lstStyle/>
              <a:p>
                <a:pPr algn="ctr"/>
                <a:r>
                  <a:rPr lang="de-DE" sz="1400" b="1" dirty="0">
                    <a:solidFill>
                      <a:schemeClr val="bg1"/>
                    </a:solidFill>
                  </a:rPr>
                  <a:t>Favorable</a:t>
                </a:r>
              </a:p>
              <a:p>
                <a:r>
                  <a:rPr lang="de-DE" sz="1400" b="1" dirty="0">
                    <a:solidFill>
                      <a:schemeClr val="bg1"/>
                    </a:solidFill>
                  </a:rPr>
                  <a:t>  20%</a:t>
                </a:r>
              </a:p>
            </p:txBody>
          </p:sp>
          <p:sp>
            <p:nvSpPr>
              <p:cNvPr id="23" name="Textfeld 22">
                <a:extLst>
                  <a:ext uri="{FF2B5EF4-FFF2-40B4-BE49-F238E27FC236}">
                    <a16:creationId xmlns="" xmlns:a16="http://schemas.microsoft.com/office/drawing/2014/main" id="{A0A4BDD4-35BC-B94C-8EF5-C39BD9400615}"/>
                  </a:ext>
                </a:extLst>
              </p:cNvPr>
              <p:cNvSpPr txBox="1"/>
              <p:nvPr/>
            </p:nvSpPr>
            <p:spPr>
              <a:xfrm>
                <a:off x="10178301" y="5641391"/>
                <a:ext cx="921406" cy="523220"/>
              </a:xfrm>
              <a:prstGeom prst="rect">
                <a:avLst/>
              </a:prstGeom>
              <a:noFill/>
            </p:spPr>
            <p:txBody>
              <a:bodyPr wrap="none" rtlCol="0">
                <a:spAutoFit/>
              </a:bodyPr>
              <a:lstStyle/>
              <a:p>
                <a:pPr algn="ctr"/>
                <a:r>
                  <a:rPr lang="de-DE" sz="1400" b="1" dirty="0" err="1">
                    <a:solidFill>
                      <a:schemeClr val="bg1"/>
                    </a:solidFill>
                  </a:rPr>
                  <a:t>Intermed</a:t>
                </a:r>
                <a:r>
                  <a:rPr lang="de-DE" sz="1400" b="1" dirty="0">
                    <a:solidFill>
                      <a:schemeClr val="bg1"/>
                    </a:solidFill>
                  </a:rPr>
                  <a:t>.</a:t>
                </a:r>
              </a:p>
              <a:p>
                <a:pPr algn="ctr"/>
                <a:r>
                  <a:rPr lang="de-DE" sz="1400" b="1" dirty="0">
                    <a:solidFill>
                      <a:schemeClr val="bg1"/>
                    </a:solidFill>
                  </a:rPr>
                  <a:t>49%</a:t>
                </a:r>
              </a:p>
            </p:txBody>
          </p:sp>
          <p:sp>
            <p:nvSpPr>
              <p:cNvPr id="24" name="Textfeld 23">
                <a:extLst>
                  <a:ext uri="{FF2B5EF4-FFF2-40B4-BE49-F238E27FC236}">
                    <a16:creationId xmlns="" xmlns:a16="http://schemas.microsoft.com/office/drawing/2014/main" id="{D75A01B7-CD6F-3244-90ED-2F674CE36281}"/>
                  </a:ext>
                </a:extLst>
              </p:cNvPr>
              <p:cNvSpPr txBox="1"/>
              <p:nvPr/>
            </p:nvSpPr>
            <p:spPr>
              <a:xfrm>
                <a:off x="9638463" y="4935515"/>
                <a:ext cx="786755" cy="523220"/>
              </a:xfrm>
              <a:prstGeom prst="rect">
                <a:avLst/>
              </a:prstGeom>
              <a:noFill/>
            </p:spPr>
            <p:txBody>
              <a:bodyPr wrap="none" rtlCol="0">
                <a:spAutoFit/>
              </a:bodyPr>
              <a:lstStyle/>
              <a:p>
                <a:pPr algn="ctr"/>
                <a:r>
                  <a:rPr lang="de-DE" sz="1400" b="1" dirty="0" err="1">
                    <a:solidFill>
                      <a:schemeClr val="bg1"/>
                    </a:solidFill>
                  </a:rPr>
                  <a:t>Adverse</a:t>
                </a:r>
                <a:endParaRPr lang="de-DE" sz="1400" b="1" dirty="0">
                  <a:solidFill>
                    <a:schemeClr val="bg1"/>
                  </a:solidFill>
                </a:endParaRPr>
              </a:p>
              <a:p>
                <a:pPr algn="ctr"/>
                <a:r>
                  <a:rPr lang="de-DE" sz="1400" b="1" dirty="0">
                    <a:solidFill>
                      <a:schemeClr val="bg1"/>
                    </a:solidFill>
                  </a:rPr>
                  <a:t>22%</a:t>
                </a:r>
              </a:p>
            </p:txBody>
          </p:sp>
          <p:grpSp>
            <p:nvGrpSpPr>
              <p:cNvPr id="25" name="Gruppieren 24">
                <a:extLst>
                  <a:ext uri="{FF2B5EF4-FFF2-40B4-BE49-F238E27FC236}">
                    <a16:creationId xmlns="" xmlns:a16="http://schemas.microsoft.com/office/drawing/2014/main" id="{D25BD696-50DA-E048-9EED-B92ADBA8509F}"/>
                  </a:ext>
                </a:extLst>
              </p:cNvPr>
              <p:cNvGrpSpPr/>
              <p:nvPr/>
            </p:nvGrpSpPr>
            <p:grpSpPr>
              <a:xfrm>
                <a:off x="9947842" y="1601976"/>
                <a:ext cx="2109471" cy="5395429"/>
                <a:chOff x="9947842" y="1601976"/>
                <a:chExt cx="2109471" cy="5395429"/>
              </a:xfrm>
            </p:grpSpPr>
            <p:sp>
              <p:nvSpPr>
                <p:cNvPr id="26" name="Textfeld 25">
                  <a:extLst>
                    <a:ext uri="{FF2B5EF4-FFF2-40B4-BE49-F238E27FC236}">
                      <a16:creationId xmlns="" xmlns:a16="http://schemas.microsoft.com/office/drawing/2014/main" id="{3FB4E091-A5D9-5D4B-8D7D-8775B434C3DE}"/>
                    </a:ext>
                  </a:extLst>
                </p:cNvPr>
                <p:cNvSpPr txBox="1"/>
                <p:nvPr/>
              </p:nvSpPr>
              <p:spPr>
                <a:xfrm>
                  <a:off x="11176044" y="1601976"/>
                  <a:ext cx="867417" cy="584775"/>
                </a:xfrm>
                <a:prstGeom prst="rect">
                  <a:avLst/>
                </a:prstGeom>
                <a:noFill/>
              </p:spPr>
              <p:txBody>
                <a:bodyPr wrap="none" rtlCol="0">
                  <a:spAutoFit/>
                </a:bodyPr>
                <a:lstStyle/>
                <a:p>
                  <a:pPr algn="ctr"/>
                  <a:r>
                    <a:rPr lang="de-DE" sz="1600" dirty="0"/>
                    <a:t>ca. 30% </a:t>
                  </a:r>
                </a:p>
                <a:p>
                  <a:pPr algn="ctr"/>
                  <a:r>
                    <a:rPr lang="de-DE" sz="1600" dirty="0"/>
                    <a:t>der Pat.</a:t>
                  </a:r>
                </a:p>
              </p:txBody>
            </p:sp>
            <p:sp>
              <p:nvSpPr>
                <p:cNvPr id="27" name="Textfeld 26">
                  <a:extLst>
                    <a:ext uri="{FF2B5EF4-FFF2-40B4-BE49-F238E27FC236}">
                      <a16:creationId xmlns="" xmlns:a16="http://schemas.microsoft.com/office/drawing/2014/main" id="{04233395-80C8-2E48-8046-0A9DB076F269}"/>
                    </a:ext>
                  </a:extLst>
                </p:cNvPr>
                <p:cNvSpPr txBox="1"/>
                <p:nvPr/>
              </p:nvSpPr>
              <p:spPr>
                <a:xfrm>
                  <a:off x="11189896" y="4296783"/>
                  <a:ext cx="867417" cy="584775"/>
                </a:xfrm>
                <a:prstGeom prst="rect">
                  <a:avLst/>
                </a:prstGeom>
                <a:noFill/>
              </p:spPr>
              <p:txBody>
                <a:bodyPr wrap="none" rtlCol="0">
                  <a:spAutoFit/>
                </a:bodyPr>
                <a:lstStyle/>
                <a:p>
                  <a:pPr algn="ctr"/>
                  <a:r>
                    <a:rPr lang="de-DE" sz="1600" dirty="0"/>
                    <a:t>ca. 70% </a:t>
                  </a:r>
                </a:p>
                <a:p>
                  <a:pPr algn="ctr"/>
                  <a:r>
                    <a:rPr lang="de-DE" sz="1600" dirty="0"/>
                    <a:t>der Pat.</a:t>
                  </a:r>
                </a:p>
              </p:txBody>
            </p:sp>
            <p:sp>
              <p:nvSpPr>
                <p:cNvPr id="28" name="Rechteck 27">
                  <a:extLst>
                    <a:ext uri="{FF2B5EF4-FFF2-40B4-BE49-F238E27FC236}">
                      <a16:creationId xmlns="" xmlns:a16="http://schemas.microsoft.com/office/drawing/2014/main" id="{A222E8F9-79B4-3246-A219-D1A93139FBE4}"/>
                    </a:ext>
                  </a:extLst>
                </p:cNvPr>
                <p:cNvSpPr/>
                <p:nvPr/>
              </p:nvSpPr>
              <p:spPr>
                <a:xfrm>
                  <a:off x="9947842" y="6720406"/>
                  <a:ext cx="1269899" cy="276999"/>
                </a:xfrm>
                <a:prstGeom prst="rect">
                  <a:avLst/>
                </a:prstGeom>
              </p:spPr>
              <p:txBody>
                <a:bodyPr wrap="none">
                  <a:spAutoFit/>
                </a:bodyPr>
                <a:lstStyle/>
                <a:p>
                  <a:r>
                    <a:rPr lang="en-US" sz="1200" dirty="0"/>
                    <a:t>SEER 2012-2016 </a:t>
                  </a:r>
                </a:p>
              </p:txBody>
            </p:sp>
          </p:grpSp>
        </p:grpSp>
        <p:sp>
          <p:nvSpPr>
            <p:cNvPr id="30" name="Textfeld 29">
              <a:extLst>
                <a:ext uri="{FF2B5EF4-FFF2-40B4-BE49-F238E27FC236}">
                  <a16:creationId xmlns="" xmlns:a16="http://schemas.microsoft.com/office/drawing/2014/main" id="{45EA4A7E-0F48-B444-BD2A-3FE231E422EB}"/>
                </a:ext>
              </a:extLst>
            </p:cNvPr>
            <p:cNvSpPr txBox="1"/>
            <p:nvPr/>
          </p:nvSpPr>
          <p:spPr>
            <a:xfrm>
              <a:off x="606877" y="1643231"/>
              <a:ext cx="784189" cy="461665"/>
            </a:xfrm>
            <a:prstGeom prst="rect">
              <a:avLst/>
            </a:prstGeom>
            <a:noFill/>
          </p:spPr>
          <p:txBody>
            <a:bodyPr wrap="none" rtlCol="0">
              <a:spAutoFit/>
            </a:bodyPr>
            <a:lstStyle/>
            <a:p>
              <a:r>
                <a:rPr lang="de-DE" sz="2400" dirty="0">
                  <a:solidFill>
                    <a:srgbClr val="0070C0"/>
                  </a:solidFill>
                </a:rPr>
                <a:t> 25%</a:t>
              </a:r>
            </a:p>
          </p:txBody>
        </p:sp>
        <p:sp>
          <p:nvSpPr>
            <p:cNvPr id="31" name="Textfeld 30">
              <a:extLst>
                <a:ext uri="{FF2B5EF4-FFF2-40B4-BE49-F238E27FC236}">
                  <a16:creationId xmlns="" xmlns:a16="http://schemas.microsoft.com/office/drawing/2014/main" id="{34BBCC39-47EE-E645-9782-D5F184DD5697}"/>
                </a:ext>
              </a:extLst>
            </p:cNvPr>
            <p:cNvSpPr txBox="1"/>
            <p:nvPr/>
          </p:nvSpPr>
          <p:spPr>
            <a:xfrm>
              <a:off x="809147" y="3944274"/>
              <a:ext cx="715260" cy="461665"/>
            </a:xfrm>
            <a:prstGeom prst="rect">
              <a:avLst/>
            </a:prstGeom>
            <a:noFill/>
          </p:spPr>
          <p:txBody>
            <a:bodyPr wrap="none" rtlCol="0">
              <a:spAutoFit/>
            </a:bodyPr>
            <a:lstStyle/>
            <a:p>
              <a:r>
                <a:rPr lang="de-DE" sz="2400" dirty="0"/>
                <a:t>75%</a:t>
              </a:r>
            </a:p>
          </p:txBody>
        </p:sp>
      </p:grpSp>
      <p:sp>
        <p:nvSpPr>
          <p:cNvPr id="32" name="Rechteck 31">
            <a:extLst>
              <a:ext uri="{FF2B5EF4-FFF2-40B4-BE49-F238E27FC236}">
                <a16:creationId xmlns="" xmlns:a16="http://schemas.microsoft.com/office/drawing/2014/main" id="{41E35327-9AD3-9C47-B540-A69680ECE716}"/>
              </a:ext>
            </a:extLst>
          </p:cNvPr>
          <p:cNvSpPr/>
          <p:nvPr/>
        </p:nvSpPr>
        <p:spPr>
          <a:xfrm>
            <a:off x="479002" y="5945552"/>
            <a:ext cx="904415" cy="276999"/>
          </a:xfrm>
          <a:prstGeom prst="rect">
            <a:avLst/>
          </a:prstGeom>
        </p:spPr>
        <p:txBody>
          <a:bodyPr wrap="none">
            <a:spAutoFit/>
          </a:bodyPr>
          <a:lstStyle/>
          <a:p>
            <a:r>
              <a:rPr lang="de-DE" sz="1200" dirty="0"/>
              <a:t>(2017, ELN)</a:t>
            </a:r>
          </a:p>
        </p:txBody>
      </p:sp>
    </p:spTree>
    <p:extLst>
      <p:ext uri="{BB962C8B-B14F-4D97-AF65-F5344CB8AC3E}">
        <p14:creationId xmlns:p14="http://schemas.microsoft.com/office/powerpoint/2010/main" val="414353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 xmlns:a16="http://schemas.microsoft.com/office/drawing/2014/main" id="{33791ADC-0121-FC4A-AA27-AE7C2407A049}"/>
              </a:ext>
            </a:extLst>
          </p:cNvPr>
          <p:cNvSpPr txBox="1"/>
          <p:nvPr/>
        </p:nvSpPr>
        <p:spPr>
          <a:xfrm>
            <a:off x="9713343" y="569343"/>
            <a:ext cx="65" cy="302647"/>
          </a:xfrm>
          <a:prstGeom prst="rect">
            <a:avLst/>
          </a:prstGeom>
          <a:noFill/>
        </p:spPr>
        <p:txBody>
          <a:bodyPr wrap="none" lIns="0" tIns="0" rIns="0" rtlCol="0">
            <a:spAutoFit/>
          </a:bodyPr>
          <a:lstStyle/>
          <a:p>
            <a:pPr algn="l">
              <a:lnSpc>
                <a:spcPts val="2000"/>
              </a:lnSpc>
            </a:pPr>
            <a:endParaRPr lang="de-DE" dirty="0" err="1">
              <a:solidFill>
                <a:schemeClr val="tx2"/>
              </a:solidFill>
            </a:endParaRPr>
          </a:p>
        </p:txBody>
      </p:sp>
      <p:sp>
        <p:nvSpPr>
          <p:cNvPr id="5" name="Titel 4">
            <a:extLst>
              <a:ext uri="{FF2B5EF4-FFF2-40B4-BE49-F238E27FC236}">
                <a16:creationId xmlns="" xmlns:a16="http://schemas.microsoft.com/office/drawing/2014/main" id="{A8EAE2EF-8B5C-514B-9A5E-312AA7326A8A}"/>
              </a:ext>
            </a:extLst>
          </p:cNvPr>
          <p:cNvSpPr>
            <a:spLocks noGrp="1"/>
          </p:cNvSpPr>
          <p:nvPr>
            <p:ph type="title"/>
          </p:nvPr>
        </p:nvSpPr>
        <p:spPr/>
        <p:txBody>
          <a:bodyPr/>
          <a:lstStyle/>
          <a:p>
            <a:r>
              <a:rPr lang="de-DE" dirty="0" smtClean="0"/>
              <a:t>Minimale Resterkrankung nach Therapie</a:t>
            </a:r>
            <a:endParaRPr lang="de-DE" dirty="0"/>
          </a:p>
        </p:txBody>
      </p:sp>
      <p:sp>
        <p:nvSpPr>
          <p:cNvPr id="7" name="Datumsplatzhalter 6">
            <a:extLst>
              <a:ext uri="{FF2B5EF4-FFF2-40B4-BE49-F238E27FC236}">
                <a16:creationId xmlns="" xmlns:a16="http://schemas.microsoft.com/office/drawing/2014/main" id="{A1280F4C-3DC5-4645-B197-225FE6E0A7CD}"/>
              </a:ext>
            </a:extLst>
          </p:cNvPr>
          <p:cNvSpPr>
            <a:spLocks noGrp="1"/>
          </p:cNvSpPr>
          <p:nvPr>
            <p:ph type="dt" sz="half" idx="2"/>
          </p:nvPr>
        </p:nvSpPr>
        <p:spPr/>
        <p:txBody>
          <a:bodyPr/>
          <a:lstStyle/>
          <a:p>
            <a:fld id="{216CDEB4-7A8A-4F60-8B5E-062ACAA95551}" type="datetime1">
              <a:rPr lang="de-DE" smtClean="0"/>
              <a:pPr/>
              <a:t>22.07.2020</a:t>
            </a:fld>
            <a:endParaRPr lang="de-DE" dirty="0"/>
          </a:p>
        </p:txBody>
      </p:sp>
      <p:pic>
        <p:nvPicPr>
          <p:cNvPr id="36" name="Grafik 35">
            <a:extLst>
              <a:ext uri="{FF2B5EF4-FFF2-40B4-BE49-F238E27FC236}">
                <a16:creationId xmlns="" xmlns:a16="http://schemas.microsoft.com/office/drawing/2014/main" id="{01B0FCF3-C9C9-A646-96F6-8F768BEA8D5A}"/>
              </a:ext>
            </a:extLst>
          </p:cNvPr>
          <p:cNvPicPr>
            <a:picLocks noChangeAspect="1"/>
          </p:cNvPicPr>
          <p:nvPr/>
        </p:nvPicPr>
        <p:blipFill rotWithShape="1">
          <a:blip r:embed="rId3"/>
          <a:srcRect t="13312"/>
          <a:stretch/>
        </p:blipFill>
        <p:spPr>
          <a:xfrm>
            <a:off x="17485" y="2157183"/>
            <a:ext cx="6780160" cy="4128712"/>
          </a:xfrm>
          <a:prstGeom prst="rect">
            <a:avLst/>
          </a:prstGeom>
        </p:spPr>
      </p:pic>
      <p:sp>
        <p:nvSpPr>
          <p:cNvPr id="37" name="Inhaltsplatzhalter 2">
            <a:extLst>
              <a:ext uri="{FF2B5EF4-FFF2-40B4-BE49-F238E27FC236}">
                <a16:creationId xmlns="" xmlns:a16="http://schemas.microsoft.com/office/drawing/2014/main" id="{3E597913-DFB1-C645-A222-C12F97FC0252}"/>
              </a:ext>
            </a:extLst>
          </p:cNvPr>
          <p:cNvSpPr txBox="1">
            <a:spLocks/>
          </p:cNvSpPr>
          <p:nvPr/>
        </p:nvSpPr>
        <p:spPr>
          <a:xfrm>
            <a:off x="838200" y="1644194"/>
            <a:ext cx="11353800" cy="4351338"/>
          </a:xfrm>
        </p:spPr>
        <p:txBody>
          <a:bodyPr/>
          <a:lst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smtClean="0"/>
              <a:t>Minimale </a:t>
            </a:r>
            <a:r>
              <a:rPr lang="de-DE" u="sng" smtClean="0"/>
              <a:t>messbare</a:t>
            </a:r>
            <a:r>
              <a:rPr lang="de-DE" smtClean="0"/>
              <a:t> Erkrankung	     		          Risiko für Rezidive</a:t>
            </a:r>
            <a:endParaRPr lang="de-DE" dirty="0"/>
          </a:p>
        </p:txBody>
      </p:sp>
      <p:sp>
        <p:nvSpPr>
          <p:cNvPr id="38" name="Pfeil nach rechts 37">
            <a:extLst>
              <a:ext uri="{FF2B5EF4-FFF2-40B4-BE49-F238E27FC236}">
                <a16:creationId xmlns="" xmlns:a16="http://schemas.microsoft.com/office/drawing/2014/main" id="{9D9429F0-5DB2-5541-B4E3-1088347A7930}"/>
              </a:ext>
            </a:extLst>
          </p:cNvPr>
          <p:cNvSpPr/>
          <p:nvPr/>
        </p:nvSpPr>
        <p:spPr>
          <a:xfrm>
            <a:off x="5392713" y="1585715"/>
            <a:ext cx="991937" cy="4880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Picture 2">
            <a:extLst>
              <a:ext uri="{FF2B5EF4-FFF2-40B4-BE49-F238E27FC236}">
                <a16:creationId xmlns="" xmlns:a16="http://schemas.microsoft.com/office/drawing/2014/main" id="{014E5447-9703-BE43-B9E4-3BCA0EF0E71E}"/>
              </a:ext>
            </a:extLst>
          </p:cNvPr>
          <p:cNvPicPr>
            <a:picLocks/>
          </p:cNvPicPr>
          <p:nvPr/>
        </p:nvPicPr>
        <p:blipFill rotWithShape="1">
          <a:blip r:embed="rId4">
            <a:extLst>
              <a:ext uri="{28A0092B-C50C-407E-A947-70E740481C1C}">
                <a14:useLocalDpi xmlns:a14="http://schemas.microsoft.com/office/drawing/2010/main" val="0"/>
              </a:ext>
            </a:extLst>
          </a:blip>
          <a:srcRect l="28300" t="18849" r="17178" b="30819"/>
          <a:stretch/>
        </p:blipFill>
        <p:spPr>
          <a:xfrm>
            <a:off x="6797645" y="2784997"/>
            <a:ext cx="5068529" cy="3474363"/>
          </a:xfrm>
          <a:prstGeom prst="rect">
            <a:avLst/>
          </a:prstGeom>
        </p:spPr>
      </p:pic>
      <p:sp>
        <p:nvSpPr>
          <p:cNvPr id="40" name="Textfeld 39">
            <a:extLst>
              <a:ext uri="{FF2B5EF4-FFF2-40B4-BE49-F238E27FC236}">
                <a16:creationId xmlns="" xmlns:a16="http://schemas.microsoft.com/office/drawing/2014/main" id="{E2B1464B-9A46-EB4A-97E3-193B8F40640B}"/>
              </a:ext>
            </a:extLst>
          </p:cNvPr>
          <p:cNvSpPr txBox="1"/>
          <p:nvPr/>
        </p:nvSpPr>
        <p:spPr>
          <a:xfrm>
            <a:off x="8826026" y="2427510"/>
            <a:ext cx="3022943" cy="584775"/>
          </a:xfrm>
          <a:prstGeom prst="rect">
            <a:avLst/>
          </a:prstGeom>
          <a:noFill/>
        </p:spPr>
        <p:txBody>
          <a:bodyPr wrap="none" rtlCol="0">
            <a:spAutoFit/>
          </a:bodyPr>
          <a:lstStyle/>
          <a:p>
            <a:pPr algn="ctr"/>
            <a:r>
              <a:rPr lang="de-DE" sz="1600" dirty="0">
                <a:solidFill>
                  <a:schemeClr val="tx1">
                    <a:lumMod val="65000"/>
                    <a:lumOff val="35000"/>
                  </a:schemeClr>
                </a:solidFill>
              </a:rPr>
              <a:t>NGS: Next Generation </a:t>
            </a:r>
            <a:r>
              <a:rPr lang="de-DE" sz="1600" dirty="0" err="1">
                <a:solidFill>
                  <a:schemeClr val="tx1">
                    <a:lumMod val="65000"/>
                    <a:lumOff val="35000"/>
                  </a:schemeClr>
                </a:solidFill>
              </a:rPr>
              <a:t>Sequencing</a:t>
            </a:r>
            <a:endParaRPr lang="de-DE" sz="1600" dirty="0">
              <a:solidFill>
                <a:schemeClr val="tx1">
                  <a:lumMod val="65000"/>
                  <a:lumOff val="35000"/>
                </a:schemeClr>
              </a:solidFill>
            </a:endParaRPr>
          </a:p>
          <a:p>
            <a:pPr algn="ctr"/>
            <a:r>
              <a:rPr lang="de-DE" sz="1600" dirty="0">
                <a:solidFill>
                  <a:schemeClr val="tx1">
                    <a:lumMod val="65000"/>
                    <a:lumOff val="35000"/>
                  </a:schemeClr>
                </a:solidFill>
              </a:rPr>
              <a:t>MFC: Multicolor </a:t>
            </a:r>
            <a:r>
              <a:rPr lang="de-DE" sz="1600" dirty="0" err="1">
                <a:solidFill>
                  <a:schemeClr val="tx1">
                    <a:lumMod val="65000"/>
                    <a:lumOff val="35000"/>
                  </a:schemeClr>
                </a:solidFill>
              </a:rPr>
              <a:t>flow</a:t>
            </a:r>
            <a:r>
              <a:rPr lang="de-DE" sz="1600" dirty="0">
                <a:solidFill>
                  <a:schemeClr val="tx1">
                    <a:lumMod val="65000"/>
                    <a:lumOff val="35000"/>
                  </a:schemeClr>
                </a:solidFill>
              </a:rPr>
              <a:t> </a:t>
            </a:r>
            <a:r>
              <a:rPr lang="de-DE" sz="1600" dirty="0" err="1">
                <a:solidFill>
                  <a:schemeClr val="tx1">
                    <a:lumMod val="65000"/>
                    <a:lumOff val="35000"/>
                  </a:schemeClr>
                </a:solidFill>
              </a:rPr>
              <a:t>cytometry</a:t>
            </a:r>
            <a:endParaRPr lang="de-DE" sz="1600" dirty="0">
              <a:solidFill>
                <a:schemeClr val="tx1">
                  <a:lumMod val="65000"/>
                  <a:lumOff val="35000"/>
                </a:schemeClr>
              </a:solidFill>
            </a:endParaRPr>
          </a:p>
        </p:txBody>
      </p:sp>
      <p:pic>
        <p:nvPicPr>
          <p:cNvPr id="41" name="Picture 2">
            <a:extLst>
              <a:ext uri="{FF2B5EF4-FFF2-40B4-BE49-F238E27FC236}">
                <a16:creationId xmlns="" xmlns:a16="http://schemas.microsoft.com/office/drawing/2014/main" id="{1A92A1AF-CF1D-E744-A5A6-E2FF8D8388D8}"/>
              </a:ext>
            </a:extLst>
          </p:cNvPr>
          <p:cNvPicPr>
            <a:picLocks/>
          </p:cNvPicPr>
          <p:nvPr/>
        </p:nvPicPr>
        <p:blipFill rotWithShape="1">
          <a:blip r:embed="rId4">
            <a:extLst>
              <a:ext uri="{28A0092B-C50C-407E-A947-70E740481C1C}">
                <a14:useLocalDpi xmlns:a14="http://schemas.microsoft.com/office/drawing/2010/main" val="0"/>
              </a:ext>
            </a:extLst>
          </a:blip>
          <a:srcRect l="13968" t="86317" r="41496" b="9106"/>
          <a:stretch/>
        </p:blipFill>
        <p:spPr>
          <a:xfrm>
            <a:off x="7300332" y="6285895"/>
            <a:ext cx="3818226" cy="288214"/>
          </a:xfrm>
          <a:prstGeom prst="rect">
            <a:avLst/>
          </a:prstGeom>
        </p:spPr>
      </p:pic>
    </p:spTree>
    <p:extLst>
      <p:ext uri="{BB962C8B-B14F-4D97-AF65-F5344CB8AC3E}">
        <p14:creationId xmlns:p14="http://schemas.microsoft.com/office/powerpoint/2010/main" val="2520923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 xmlns:a16="http://schemas.microsoft.com/office/drawing/2014/main" id="{37FD461F-2B53-AD43-B3B9-E78600BFAE8B}"/>
              </a:ext>
            </a:extLst>
          </p:cNvPr>
          <p:cNvSpPr>
            <a:spLocks noGrp="1"/>
          </p:cNvSpPr>
          <p:nvPr>
            <p:ph type="sldNum" sz="quarter" idx="4"/>
          </p:nvPr>
        </p:nvSpPr>
        <p:spPr>
          <a:xfrm>
            <a:off x="250294" y="6119873"/>
            <a:ext cx="640080" cy="365125"/>
          </a:xfrm>
        </p:spPr>
        <p:txBody>
          <a:bodyPr/>
          <a:lstStyle/>
          <a:p>
            <a:fld id="{4FAB73BC-B049-4115-A692-8D63A059BFB8}" type="slidenum">
              <a:rPr lang="en-US" smtClean="0"/>
              <a:pPr/>
              <a:t>4</a:t>
            </a:fld>
            <a:endParaRPr lang="en-US" dirty="0"/>
          </a:p>
        </p:txBody>
      </p:sp>
      <p:sp>
        <p:nvSpPr>
          <p:cNvPr id="5" name="Titel 4">
            <a:extLst>
              <a:ext uri="{FF2B5EF4-FFF2-40B4-BE49-F238E27FC236}">
                <a16:creationId xmlns="" xmlns:a16="http://schemas.microsoft.com/office/drawing/2014/main" id="{40C47A28-AF3E-6848-965E-AF1D4616B728}"/>
              </a:ext>
            </a:extLst>
          </p:cNvPr>
          <p:cNvSpPr>
            <a:spLocks noGrp="1"/>
          </p:cNvSpPr>
          <p:nvPr>
            <p:ph type="title"/>
          </p:nvPr>
        </p:nvSpPr>
        <p:spPr>
          <a:xfrm>
            <a:off x="181963" y="521600"/>
            <a:ext cx="10426330" cy="2109659"/>
          </a:xfrm>
        </p:spPr>
        <p:txBody>
          <a:bodyPr>
            <a:normAutofit fontScale="90000"/>
          </a:bodyPr>
          <a:lstStyle/>
          <a:p>
            <a:pPr>
              <a:lnSpc>
                <a:spcPct val="150000"/>
              </a:lnSpc>
            </a:pPr>
            <a:r>
              <a:rPr lang="de-DE" sz="3700" dirty="0" err="1"/>
              <a:t>Allogene</a:t>
            </a:r>
            <a:r>
              <a:rPr lang="de-DE" sz="3700" dirty="0"/>
              <a:t> Stammzelltransplantation </a:t>
            </a:r>
            <a:r>
              <a:rPr lang="de-DE" dirty="0"/>
              <a:t/>
            </a:r>
            <a:br>
              <a:rPr lang="de-DE" dirty="0"/>
            </a:br>
            <a:r>
              <a:rPr lang="de-DE" sz="2900" dirty="0"/>
              <a:t>                </a:t>
            </a:r>
            <a:r>
              <a:rPr lang="de-DE" sz="2900" dirty="0">
                <a:solidFill>
                  <a:srgbClr val="C00000"/>
                </a:solidFill>
              </a:rPr>
              <a:t>Heilungsanspruch</a:t>
            </a:r>
            <a:r>
              <a:rPr lang="de-DE" sz="2900" i="1" dirty="0"/>
              <a:t/>
            </a:r>
            <a:br>
              <a:rPr lang="de-DE" sz="2900" i="1" dirty="0"/>
            </a:br>
            <a:r>
              <a:rPr lang="de-DE" dirty="0"/>
              <a:t/>
            </a:r>
            <a:br>
              <a:rPr lang="de-DE" dirty="0"/>
            </a:br>
            <a:endParaRPr lang="de-DE" dirty="0"/>
          </a:p>
        </p:txBody>
      </p:sp>
      <p:sp>
        <p:nvSpPr>
          <p:cNvPr id="7" name="Datumsplatzhalter 6">
            <a:extLst>
              <a:ext uri="{FF2B5EF4-FFF2-40B4-BE49-F238E27FC236}">
                <a16:creationId xmlns="" xmlns:a16="http://schemas.microsoft.com/office/drawing/2014/main" id="{125CA120-169C-0340-9B5C-0F2DE1236229}"/>
              </a:ext>
            </a:extLst>
          </p:cNvPr>
          <p:cNvSpPr>
            <a:spLocks noGrp="1"/>
          </p:cNvSpPr>
          <p:nvPr>
            <p:ph type="dt" sz="half" idx="2"/>
          </p:nvPr>
        </p:nvSpPr>
        <p:spPr>
          <a:xfrm>
            <a:off x="0" y="6421665"/>
            <a:ext cx="90237" cy="131871"/>
          </a:xfrm>
        </p:spPr>
        <p:txBody>
          <a:bodyPr/>
          <a:lstStyle/>
          <a:p>
            <a:fld id="{216CDEB4-7A8A-4F60-8B5E-062ACAA95551}" type="datetime1">
              <a:rPr lang="de-DE" smtClean="0"/>
              <a:pPr/>
              <a:t>22.07.2020</a:t>
            </a:fld>
            <a:endParaRPr lang="de-DE" dirty="0"/>
          </a:p>
        </p:txBody>
      </p:sp>
      <p:pic>
        <p:nvPicPr>
          <p:cNvPr id="16" name="Picture 2">
            <a:extLst>
              <a:ext uri="{FF2B5EF4-FFF2-40B4-BE49-F238E27FC236}">
                <a16:creationId xmlns="" xmlns:a16="http://schemas.microsoft.com/office/drawing/2014/main" id="{8BEEB820-7616-B346-866B-6DD7FBBB0264}"/>
              </a:ext>
            </a:extLst>
          </p:cNvPr>
          <p:cNvPicPr>
            <a:picLocks/>
          </p:cNvPicPr>
          <p:nvPr/>
        </p:nvPicPr>
        <p:blipFill rotWithShape="1">
          <a:blip r:embed="rId3">
            <a:extLst>
              <a:ext uri="{28A0092B-C50C-407E-A947-70E740481C1C}">
                <a14:useLocalDpi xmlns:a14="http://schemas.microsoft.com/office/drawing/2010/main" val="0"/>
              </a:ext>
            </a:extLst>
          </a:blip>
          <a:srcRect l="29300" t="22572" r="26900" b="16353"/>
          <a:stretch/>
        </p:blipFill>
        <p:spPr>
          <a:xfrm>
            <a:off x="9553108" y="143121"/>
            <a:ext cx="1208973" cy="1221274"/>
          </a:xfrm>
          <a:prstGeom prst="rect">
            <a:avLst/>
          </a:prstGeom>
        </p:spPr>
      </p:pic>
      <p:pic>
        <p:nvPicPr>
          <p:cNvPr id="8" name="Grafik 7">
            <a:extLst>
              <a:ext uri="{FF2B5EF4-FFF2-40B4-BE49-F238E27FC236}">
                <a16:creationId xmlns="" xmlns:a16="http://schemas.microsoft.com/office/drawing/2014/main" id="{443774BE-15E7-9845-A274-FE99508AB181}"/>
              </a:ext>
            </a:extLst>
          </p:cNvPr>
          <p:cNvPicPr>
            <a:picLocks noChangeAspect="1"/>
          </p:cNvPicPr>
          <p:nvPr/>
        </p:nvPicPr>
        <p:blipFill>
          <a:blip r:embed="rId4"/>
          <a:stretch>
            <a:fillRect/>
          </a:stretch>
        </p:blipFill>
        <p:spPr>
          <a:xfrm>
            <a:off x="4376193" y="2367058"/>
            <a:ext cx="3371478" cy="2950043"/>
          </a:xfrm>
          <a:prstGeom prst="rect">
            <a:avLst/>
          </a:prstGeom>
        </p:spPr>
      </p:pic>
      <p:grpSp>
        <p:nvGrpSpPr>
          <p:cNvPr id="10" name="Gruppieren 9">
            <a:extLst>
              <a:ext uri="{FF2B5EF4-FFF2-40B4-BE49-F238E27FC236}">
                <a16:creationId xmlns="" xmlns:a16="http://schemas.microsoft.com/office/drawing/2014/main" id="{D5EA9B6C-A1CE-874D-A9EF-ADECCF1766E4}"/>
              </a:ext>
            </a:extLst>
          </p:cNvPr>
          <p:cNvGrpSpPr/>
          <p:nvPr/>
        </p:nvGrpSpPr>
        <p:grpSpPr>
          <a:xfrm>
            <a:off x="403794" y="2351782"/>
            <a:ext cx="12354229" cy="4226707"/>
            <a:chOff x="-162229" y="2160462"/>
            <a:chExt cx="12354229" cy="4226707"/>
          </a:xfrm>
        </p:grpSpPr>
        <p:sp>
          <p:nvSpPr>
            <p:cNvPr id="11" name="Textfeld 10">
              <a:extLst>
                <a:ext uri="{FF2B5EF4-FFF2-40B4-BE49-F238E27FC236}">
                  <a16:creationId xmlns="" xmlns:a16="http://schemas.microsoft.com/office/drawing/2014/main" id="{FC1B9964-0A78-FB40-9FF6-5FDB5AC61C4C}"/>
                </a:ext>
              </a:extLst>
            </p:cNvPr>
            <p:cNvSpPr txBox="1"/>
            <p:nvPr/>
          </p:nvSpPr>
          <p:spPr>
            <a:xfrm>
              <a:off x="6641667" y="2160462"/>
              <a:ext cx="5550333" cy="1846659"/>
            </a:xfrm>
            <a:prstGeom prst="rect">
              <a:avLst/>
            </a:prstGeom>
            <a:noFill/>
          </p:spPr>
          <p:txBody>
            <a:bodyPr wrap="square" rtlCol="0">
              <a:spAutoFit/>
            </a:bodyPr>
            <a:lstStyle/>
            <a:p>
              <a:pPr algn="ctr"/>
              <a:r>
                <a:rPr lang="de-DE" sz="2600" b="1" dirty="0">
                  <a:solidFill>
                    <a:srgbClr val="C00000"/>
                  </a:solidFill>
                </a:rPr>
                <a:t>Erkrankung: </a:t>
              </a:r>
            </a:p>
            <a:p>
              <a:pPr algn="ctr"/>
              <a:r>
                <a:rPr lang="de-DE" sz="2200" dirty="0"/>
                <a:t>AML: Genetik</a:t>
              </a:r>
            </a:p>
            <a:p>
              <a:pPr algn="ctr"/>
              <a:r>
                <a:rPr lang="de-DE" sz="2200" dirty="0"/>
                <a:t>„MRD“ (Therapieansprechen)</a:t>
              </a:r>
            </a:p>
            <a:p>
              <a:pPr algn="ctr"/>
              <a:r>
                <a:rPr lang="de-DE" sz="2200" dirty="0"/>
                <a:t>MDS, MPN: </a:t>
              </a:r>
            </a:p>
            <a:p>
              <a:pPr algn="ctr"/>
              <a:r>
                <a:rPr lang="de-DE" sz="2200" dirty="0"/>
                <a:t>Genetik + Dynamik/„Klinik“</a:t>
              </a:r>
            </a:p>
          </p:txBody>
        </p:sp>
        <p:sp>
          <p:nvSpPr>
            <p:cNvPr id="12" name="Textfeld 11">
              <a:extLst>
                <a:ext uri="{FF2B5EF4-FFF2-40B4-BE49-F238E27FC236}">
                  <a16:creationId xmlns="" xmlns:a16="http://schemas.microsoft.com/office/drawing/2014/main" id="{D161FE50-FE9A-AE42-9BD8-1494023BE0CD}"/>
                </a:ext>
              </a:extLst>
            </p:cNvPr>
            <p:cNvSpPr txBox="1"/>
            <p:nvPr/>
          </p:nvSpPr>
          <p:spPr>
            <a:xfrm>
              <a:off x="3128774" y="5327807"/>
              <a:ext cx="4948333" cy="1059362"/>
            </a:xfrm>
            <a:prstGeom prst="rect">
              <a:avLst/>
            </a:prstGeom>
            <a:noFill/>
          </p:spPr>
          <p:txBody>
            <a:bodyPr wrap="square" rtlCol="0">
              <a:noAutofit/>
            </a:bodyPr>
            <a:lstStyle/>
            <a:p>
              <a:pPr algn="ctr"/>
              <a:r>
                <a:rPr lang="de-DE" sz="2600" b="1" dirty="0">
                  <a:solidFill>
                    <a:srgbClr val="C00000"/>
                  </a:solidFill>
                </a:rPr>
                <a:t>Patient: </a:t>
              </a:r>
            </a:p>
            <a:p>
              <a:pPr algn="ctr"/>
              <a:r>
                <a:rPr lang="de-DE" sz="2200" dirty="0"/>
                <a:t>Alter, „Fitness“, Komorbiditäten, Wunsch</a:t>
              </a:r>
            </a:p>
          </p:txBody>
        </p:sp>
        <p:sp>
          <p:nvSpPr>
            <p:cNvPr id="13" name="Textfeld 12">
              <a:extLst>
                <a:ext uri="{FF2B5EF4-FFF2-40B4-BE49-F238E27FC236}">
                  <a16:creationId xmlns="" xmlns:a16="http://schemas.microsoft.com/office/drawing/2014/main" id="{1D43518E-F95A-B943-BC0F-39F8103BF9BF}"/>
                </a:ext>
              </a:extLst>
            </p:cNvPr>
            <p:cNvSpPr txBox="1"/>
            <p:nvPr/>
          </p:nvSpPr>
          <p:spPr>
            <a:xfrm>
              <a:off x="-162229" y="2180349"/>
              <a:ext cx="4304563" cy="1325562"/>
            </a:xfrm>
            <a:prstGeom prst="rect">
              <a:avLst/>
            </a:prstGeom>
            <a:noFill/>
          </p:spPr>
          <p:txBody>
            <a:bodyPr wrap="square" rtlCol="0">
              <a:noAutofit/>
            </a:bodyPr>
            <a:lstStyle/>
            <a:p>
              <a:pPr algn="ctr"/>
              <a:r>
                <a:rPr lang="de-DE" sz="2600" b="1" dirty="0" err="1">
                  <a:solidFill>
                    <a:srgbClr val="C00000"/>
                  </a:solidFill>
                </a:rPr>
                <a:t>Donor</a:t>
              </a:r>
              <a:r>
                <a:rPr lang="de-DE" sz="2600" b="1" dirty="0">
                  <a:solidFill>
                    <a:srgbClr val="C00000"/>
                  </a:solidFill>
                </a:rPr>
                <a:t>/</a:t>
              </a:r>
              <a:r>
                <a:rPr lang="de-DE" sz="2600" b="1" dirty="0" err="1">
                  <a:solidFill>
                    <a:srgbClr val="C00000"/>
                  </a:solidFill>
                </a:rPr>
                <a:t>Tx</a:t>
              </a:r>
              <a:r>
                <a:rPr lang="de-DE" sz="2600" b="1" dirty="0">
                  <a:solidFill>
                    <a:srgbClr val="C00000"/>
                  </a:solidFill>
                </a:rPr>
                <a:t>-Modalität:</a:t>
              </a:r>
            </a:p>
            <a:p>
              <a:pPr algn="ctr"/>
              <a:r>
                <a:rPr lang="de-DE" sz="2200" dirty="0"/>
                <a:t>HLA-Match? </a:t>
              </a:r>
            </a:p>
            <a:p>
              <a:pPr algn="ctr"/>
              <a:r>
                <a:rPr lang="de-DE" sz="2200" dirty="0"/>
                <a:t>Familien- oder Fremdspender? </a:t>
              </a:r>
            </a:p>
            <a:p>
              <a:pPr algn="ctr"/>
              <a:r>
                <a:rPr lang="de-DE" sz="2200" dirty="0" err="1"/>
                <a:t>Haplo</a:t>
              </a:r>
              <a:r>
                <a:rPr lang="de-DE" sz="2200" dirty="0"/>
                <a:t>? Nabelschnurblut?</a:t>
              </a:r>
            </a:p>
          </p:txBody>
        </p:sp>
      </p:grpSp>
      <p:sp>
        <p:nvSpPr>
          <p:cNvPr id="14" name="Textfeld 13">
            <a:extLst>
              <a:ext uri="{FF2B5EF4-FFF2-40B4-BE49-F238E27FC236}">
                <a16:creationId xmlns="" xmlns:a16="http://schemas.microsoft.com/office/drawing/2014/main" id="{4BAFA29F-1F44-5F43-A6C9-5C0BCD67B01A}"/>
              </a:ext>
            </a:extLst>
          </p:cNvPr>
          <p:cNvSpPr txBox="1"/>
          <p:nvPr/>
        </p:nvSpPr>
        <p:spPr>
          <a:xfrm>
            <a:off x="2868335" y="3971250"/>
            <a:ext cx="2702150" cy="654260"/>
          </a:xfrm>
          <a:prstGeom prst="rect">
            <a:avLst/>
          </a:prstGeom>
          <a:noFill/>
        </p:spPr>
        <p:txBody>
          <a:bodyPr wrap="none" rtlCol="0">
            <a:noAutofit/>
          </a:bodyPr>
          <a:lstStyle/>
          <a:p>
            <a:pPr algn="r"/>
            <a:r>
              <a:rPr lang="de-DE" b="1" dirty="0"/>
              <a:t>Non-</a:t>
            </a:r>
            <a:r>
              <a:rPr lang="de-DE" b="1" dirty="0" err="1"/>
              <a:t>Relapse</a:t>
            </a:r>
            <a:r>
              <a:rPr lang="de-DE" b="1" dirty="0"/>
              <a:t> </a:t>
            </a:r>
          </a:p>
          <a:p>
            <a:pPr algn="r"/>
            <a:r>
              <a:rPr lang="de-DE" b="1" dirty="0"/>
              <a:t>Mortalität/Morbidität</a:t>
            </a:r>
          </a:p>
        </p:txBody>
      </p:sp>
      <p:sp>
        <p:nvSpPr>
          <p:cNvPr id="18" name="Textplatzhalter 1">
            <a:extLst>
              <a:ext uri="{FF2B5EF4-FFF2-40B4-BE49-F238E27FC236}">
                <a16:creationId xmlns="" xmlns:a16="http://schemas.microsoft.com/office/drawing/2014/main" id="{FD0D7D7E-193D-244F-BF7B-8D5B66360C5C}"/>
              </a:ext>
            </a:extLst>
          </p:cNvPr>
          <p:cNvSpPr>
            <a:spLocks noGrp="1"/>
          </p:cNvSpPr>
          <p:nvPr>
            <p:ph type="body" sz="quarter" idx="10"/>
          </p:nvPr>
        </p:nvSpPr>
        <p:spPr>
          <a:xfrm>
            <a:off x="90237" y="1483112"/>
            <a:ext cx="11960514" cy="4221162"/>
          </a:xfrm>
        </p:spPr>
        <p:txBody>
          <a:bodyPr/>
          <a:lstStyle/>
          <a:p>
            <a:pPr marL="342900" indent="-342900">
              <a:buFontTx/>
              <a:buChar char="-"/>
            </a:pPr>
            <a:endParaRPr lang="de-DE" b="1" dirty="0">
              <a:solidFill>
                <a:schemeClr val="accent2">
                  <a:lumMod val="50000"/>
                </a:schemeClr>
              </a:solidFill>
            </a:endParaRPr>
          </a:p>
          <a:p>
            <a:endParaRPr lang="de-DE" dirty="0"/>
          </a:p>
        </p:txBody>
      </p:sp>
      <p:sp>
        <p:nvSpPr>
          <p:cNvPr id="9" name="Textfeld 8">
            <a:extLst>
              <a:ext uri="{FF2B5EF4-FFF2-40B4-BE49-F238E27FC236}">
                <a16:creationId xmlns="" xmlns:a16="http://schemas.microsoft.com/office/drawing/2014/main" id="{6A6B76D7-A32D-F74B-A978-984F6B6E46EA}"/>
              </a:ext>
            </a:extLst>
          </p:cNvPr>
          <p:cNvSpPr txBox="1"/>
          <p:nvPr/>
        </p:nvSpPr>
        <p:spPr>
          <a:xfrm>
            <a:off x="6527320" y="4520040"/>
            <a:ext cx="2702150" cy="710964"/>
          </a:xfrm>
          <a:prstGeom prst="rect">
            <a:avLst/>
          </a:prstGeom>
          <a:noFill/>
        </p:spPr>
        <p:txBody>
          <a:bodyPr wrap="none" rtlCol="0">
            <a:noAutofit/>
          </a:bodyPr>
          <a:lstStyle/>
          <a:p>
            <a:r>
              <a:rPr lang="de-DE" b="1" dirty="0"/>
              <a:t>AML Rezidiv Risiko</a:t>
            </a:r>
          </a:p>
          <a:p>
            <a:r>
              <a:rPr lang="de-DE" dirty="0"/>
              <a:t>(vs. Chemo/</a:t>
            </a:r>
            <a:r>
              <a:rPr lang="de-DE" dirty="0" err="1"/>
              <a:t>autol</a:t>
            </a:r>
            <a:r>
              <a:rPr lang="de-DE" dirty="0"/>
              <a:t>. </a:t>
            </a:r>
            <a:r>
              <a:rPr lang="de-DE" dirty="0" err="1"/>
              <a:t>Transpl</a:t>
            </a:r>
            <a:r>
              <a:rPr lang="de-DE" dirty="0"/>
              <a:t>.)</a:t>
            </a:r>
          </a:p>
        </p:txBody>
      </p:sp>
      <p:sp>
        <p:nvSpPr>
          <p:cNvPr id="6" name="Rechteck 5">
            <a:extLst>
              <a:ext uri="{FF2B5EF4-FFF2-40B4-BE49-F238E27FC236}">
                <a16:creationId xmlns="" xmlns:a16="http://schemas.microsoft.com/office/drawing/2014/main" id="{A1E9E2FB-293C-814A-99EE-F658D1641BD6}"/>
              </a:ext>
            </a:extLst>
          </p:cNvPr>
          <p:cNvSpPr/>
          <p:nvPr/>
        </p:nvSpPr>
        <p:spPr>
          <a:xfrm>
            <a:off x="8161641" y="1419918"/>
            <a:ext cx="3963201" cy="492443"/>
          </a:xfrm>
          <a:prstGeom prst="rect">
            <a:avLst/>
          </a:prstGeom>
        </p:spPr>
        <p:txBody>
          <a:bodyPr wrap="none">
            <a:spAutoFit/>
          </a:bodyPr>
          <a:lstStyle/>
          <a:p>
            <a:r>
              <a:rPr lang="de-DE" sz="2600" b="1" dirty="0">
                <a:solidFill>
                  <a:schemeClr val="accent2">
                    <a:lumMod val="50000"/>
                  </a:schemeClr>
                </a:solidFill>
              </a:rPr>
              <a:t>Welcher Patient profitiert? </a:t>
            </a:r>
          </a:p>
        </p:txBody>
      </p:sp>
    </p:spTree>
    <p:extLst>
      <p:ext uri="{BB962C8B-B14F-4D97-AF65-F5344CB8AC3E}">
        <p14:creationId xmlns:p14="http://schemas.microsoft.com/office/powerpoint/2010/main" val="2013644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 xmlns:a16="http://schemas.microsoft.com/office/drawing/2014/main" id="{F242ED27-B3B6-AC41-ABC5-33E87260FD4A}"/>
              </a:ext>
            </a:extLst>
          </p:cNvPr>
          <p:cNvSpPr>
            <a:spLocks noGrp="1"/>
          </p:cNvSpPr>
          <p:nvPr>
            <p:ph type="body" sz="quarter" idx="10"/>
          </p:nvPr>
        </p:nvSpPr>
        <p:spPr>
          <a:xfrm>
            <a:off x="250294" y="1389866"/>
            <a:ext cx="11809412" cy="5367051"/>
          </a:xfrm>
        </p:spPr>
        <p:txBody>
          <a:bodyPr/>
          <a:lstStyle/>
          <a:p>
            <a:r>
              <a:rPr lang="de-DE" dirty="0"/>
              <a:t>Stellenwert von molekular gerichteten Therapien +/- HMA +/- </a:t>
            </a:r>
            <a:r>
              <a:rPr lang="de-DE" dirty="0" err="1"/>
              <a:t>Venetoclax</a:t>
            </a:r>
            <a:r>
              <a:rPr lang="de-DE" dirty="0"/>
              <a:t> etc., zeitliche Sequenz? Kombination?</a:t>
            </a:r>
          </a:p>
          <a:p>
            <a:r>
              <a:rPr lang="de-DE" dirty="0" err="1" smtClean="0"/>
              <a:t>Allogene</a:t>
            </a:r>
            <a:r>
              <a:rPr lang="de-DE" dirty="0" smtClean="0"/>
              <a:t> </a:t>
            </a:r>
            <a:r>
              <a:rPr lang="de-DE" dirty="0"/>
              <a:t>Stammzelltransplantation, als nebenwirkungsreiche Form der Immuntherapie, kann bei kurativer Absicht noch nicht abgelöst werden (AML: </a:t>
            </a:r>
            <a:r>
              <a:rPr lang="de-DE" i="1" dirty="0"/>
              <a:t>bei den meisten Patienten</a:t>
            </a:r>
            <a:r>
              <a:rPr lang="de-DE" dirty="0"/>
              <a:t>; MDS/MPN/atypische CML: </a:t>
            </a:r>
            <a:r>
              <a:rPr lang="de-DE" i="1" dirty="0"/>
              <a:t>bei allen Patienten</a:t>
            </a:r>
            <a:r>
              <a:rPr lang="de-DE" dirty="0"/>
              <a:t>)</a:t>
            </a:r>
          </a:p>
          <a:p>
            <a:r>
              <a:rPr lang="de-DE" dirty="0" smtClean="0"/>
              <a:t>Die </a:t>
            </a:r>
            <a:r>
              <a:rPr lang="de-DE" dirty="0"/>
              <a:t>fehlende </a:t>
            </a:r>
            <a:r>
              <a:rPr lang="de-DE" dirty="0" err="1"/>
              <a:t>Eradikation</a:t>
            </a:r>
            <a:r>
              <a:rPr lang="de-DE" dirty="0"/>
              <a:t> der malignen Zellen bleibt das Hauptproblem (therapieresistente „Stammzellen“)</a:t>
            </a:r>
          </a:p>
          <a:p>
            <a:pPr lvl="1"/>
            <a:r>
              <a:rPr lang="de-DE" sz="2000" dirty="0"/>
              <a:t> auch nach </a:t>
            </a:r>
            <a:r>
              <a:rPr lang="de-DE" sz="2000" dirty="0" err="1"/>
              <a:t>allo</a:t>
            </a:r>
            <a:r>
              <a:rPr lang="de-DE" sz="2000" dirty="0"/>
              <a:t> </a:t>
            </a:r>
            <a:r>
              <a:rPr lang="de-DE" sz="2000" dirty="0" err="1"/>
              <a:t>Tx</a:t>
            </a:r>
            <a:r>
              <a:rPr lang="de-DE" sz="2000" dirty="0"/>
              <a:t> sind Rezidive die Haupttodesursache (80% treten im ersten Jahr nach </a:t>
            </a:r>
            <a:r>
              <a:rPr lang="de-DE" sz="2000" dirty="0" err="1"/>
              <a:t>allo</a:t>
            </a:r>
            <a:r>
              <a:rPr lang="de-DE" sz="2000" dirty="0"/>
              <a:t> </a:t>
            </a:r>
            <a:r>
              <a:rPr lang="de-DE" sz="2000" dirty="0" err="1"/>
              <a:t>Tx</a:t>
            </a:r>
            <a:r>
              <a:rPr lang="de-DE" sz="2000" dirty="0"/>
              <a:t> auf</a:t>
            </a:r>
            <a:r>
              <a:rPr lang="de-DE" sz="2000" dirty="0" smtClean="0"/>
              <a:t>)</a:t>
            </a:r>
          </a:p>
          <a:p>
            <a:r>
              <a:rPr lang="de-DE" dirty="0"/>
              <a:t>Therapiezeitpunkt? </a:t>
            </a:r>
          </a:p>
          <a:p>
            <a:pPr lvl="1"/>
            <a:r>
              <a:rPr lang="de-DE" dirty="0"/>
              <a:t> wann und wie lange setzen wir “mildere“ Therapien versus </a:t>
            </a:r>
            <a:r>
              <a:rPr lang="de-DE" dirty="0" err="1"/>
              <a:t>allo</a:t>
            </a:r>
            <a:r>
              <a:rPr lang="de-DE" dirty="0"/>
              <a:t> </a:t>
            </a:r>
            <a:r>
              <a:rPr lang="de-DE" dirty="0" err="1"/>
              <a:t>Tx</a:t>
            </a:r>
            <a:r>
              <a:rPr lang="de-DE" dirty="0"/>
              <a:t> ein? </a:t>
            </a:r>
          </a:p>
          <a:p>
            <a:pPr lvl="1"/>
            <a:r>
              <a:rPr lang="de-DE" dirty="0"/>
              <a:t> </a:t>
            </a:r>
            <a:r>
              <a:rPr lang="de-DE" dirty="0" err="1"/>
              <a:t>Tx</a:t>
            </a:r>
            <a:r>
              <a:rPr lang="de-DE" dirty="0"/>
              <a:t> Risiko vs. schlechtere Eingangsbedingungen später (Erkrankungsprogress, </a:t>
            </a:r>
            <a:r>
              <a:rPr lang="de-DE" dirty="0" err="1"/>
              <a:t>Toxizitäten</a:t>
            </a:r>
            <a:r>
              <a:rPr lang="de-DE" dirty="0"/>
              <a:t>, AZ-Verschlechterung</a:t>
            </a:r>
            <a:r>
              <a:rPr lang="de-DE" dirty="0" smtClean="0"/>
              <a:t>)</a:t>
            </a:r>
            <a:endParaRPr lang="de-DE" dirty="0"/>
          </a:p>
          <a:p>
            <a:r>
              <a:rPr lang="de-DE" dirty="0"/>
              <a:t>Noch unzureichende Therapieoptionen</a:t>
            </a:r>
          </a:p>
          <a:p>
            <a:pPr lvl="1"/>
            <a:r>
              <a:rPr lang="de-DE" dirty="0"/>
              <a:t> Große Patientengruppen </a:t>
            </a:r>
            <a:r>
              <a:rPr lang="de-DE" dirty="0" smtClean="0"/>
              <a:t>nach heutigem Wissen noch ohne </a:t>
            </a:r>
            <a:r>
              <a:rPr lang="de-DE" dirty="0"/>
              <a:t>Heilungsoption („unfit“, </a:t>
            </a:r>
            <a:r>
              <a:rPr lang="de-DE" dirty="0" err="1" smtClean="0"/>
              <a:t>elderly</a:t>
            </a:r>
            <a:r>
              <a:rPr lang="de-DE" dirty="0" smtClean="0"/>
              <a:t>)</a:t>
            </a:r>
            <a:endParaRPr lang="de-DE" dirty="0"/>
          </a:p>
          <a:p>
            <a:endParaRPr lang="de-DE" dirty="0"/>
          </a:p>
          <a:p>
            <a:endParaRPr lang="de-DE" dirty="0"/>
          </a:p>
        </p:txBody>
      </p:sp>
      <p:sp>
        <p:nvSpPr>
          <p:cNvPr id="4" name="Foliennummernplatzhalter 3">
            <a:extLst>
              <a:ext uri="{FF2B5EF4-FFF2-40B4-BE49-F238E27FC236}">
                <a16:creationId xmlns="" xmlns:a16="http://schemas.microsoft.com/office/drawing/2014/main" id="{F501B486-C2A3-0348-979F-741EBF2405BD}"/>
              </a:ext>
            </a:extLst>
          </p:cNvPr>
          <p:cNvSpPr>
            <a:spLocks noGrp="1"/>
          </p:cNvSpPr>
          <p:nvPr>
            <p:ph type="sldNum" sz="quarter" idx="4"/>
          </p:nvPr>
        </p:nvSpPr>
        <p:spPr/>
        <p:txBody>
          <a:bodyPr/>
          <a:lstStyle/>
          <a:p>
            <a:fld id="{4FAB73BC-B049-4115-A692-8D63A059BFB8}" type="slidenum">
              <a:rPr lang="en-US" smtClean="0"/>
              <a:pPr/>
              <a:t>5</a:t>
            </a:fld>
            <a:endParaRPr lang="en-US" dirty="0"/>
          </a:p>
        </p:txBody>
      </p:sp>
      <p:sp>
        <p:nvSpPr>
          <p:cNvPr id="5" name="Titel 4">
            <a:extLst>
              <a:ext uri="{FF2B5EF4-FFF2-40B4-BE49-F238E27FC236}">
                <a16:creationId xmlns="" xmlns:a16="http://schemas.microsoft.com/office/drawing/2014/main" id="{A8EAE2EF-8B5C-514B-9A5E-312AA7326A8A}"/>
              </a:ext>
            </a:extLst>
          </p:cNvPr>
          <p:cNvSpPr>
            <a:spLocks noGrp="1"/>
          </p:cNvSpPr>
          <p:nvPr>
            <p:ph type="title"/>
          </p:nvPr>
        </p:nvSpPr>
        <p:spPr/>
        <p:txBody>
          <a:bodyPr/>
          <a:lstStyle/>
          <a:p>
            <a:r>
              <a:rPr lang="de-DE" dirty="0"/>
              <a:t>Therapie der </a:t>
            </a:r>
            <a:r>
              <a:rPr lang="de-DE" dirty="0" err="1"/>
              <a:t>myeloischen</a:t>
            </a:r>
            <a:r>
              <a:rPr lang="de-DE" dirty="0"/>
              <a:t> </a:t>
            </a:r>
            <a:r>
              <a:rPr lang="de-DE" dirty="0" err="1"/>
              <a:t>Neoplasien</a:t>
            </a:r>
            <a:r>
              <a:rPr lang="de-DE" dirty="0"/>
              <a:t>: </a:t>
            </a:r>
            <a:br>
              <a:rPr lang="de-DE" dirty="0"/>
            </a:br>
            <a:r>
              <a:rPr lang="de-DE" dirty="0"/>
              <a:t>Aufgaben und Chancen</a:t>
            </a:r>
          </a:p>
        </p:txBody>
      </p:sp>
      <p:sp>
        <p:nvSpPr>
          <p:cNvPr id="7" name="Datumsplatzhalter 6">
            <a:extLst>
              <a:ext uri="{FF2B5EF4-FFF2-40B4-BE49-F238E27FC236}">
                <a16:creationId xmlns="" xmlns:a16="http://schemas.microsoft.com/office/drawing/2014/main" id="{A1280F4C-3DC5-4645-B197-225FE6E0A7CD}"/>
              </a:ext>
            </a:extLst>
          </p:cNvPr>
          <p:cNvSpPr>
            <a:spLocks noGrp="1"/>
          </p:cNvSpPr>
          <p:nvPr>
            <p:ph type="dt" sz="half" idx="2"/>
          </p:nvPr>
        </p:nvSpPr>
        <p:spPr/>
        <p:txBody>
          <a:bodyPr/>
          <a:lstStyle/>
          <a:p>
            <a:fld id="{216CDEB4-7A8A-4F60-8B5E-062ACAA95551}" type="datetime1">
              <a:rPr lang="de-DE" smtClean="0"/>
              <a:pPr/>
              <a:t>22.07.2020</a:t>
            </a:fld>
            <a:endParaRPr lang="de-DE" dirty="0"/>
          </a:p>
        </p:txBody>
      </p:sp>
    </p:spTree>
    <p:extLst>
      <p:ext uri="{BB962C8B-B14F-4D97-AF65-F5344CB8AC3E}">
        <p14:creationId xmlns:p14="http://schemas.microsoft.com/office/powerpoint/2010/main" val="564064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 xmlns:a16="http://schemas.microsoft.com/office/drawing/2014/main" id="{33C59FF0-AABE-2546-92A8-000C33829139}"/>
              </a:ext>
            </a:extLst>
          </p:cNvPr>
          <p:cNvSpPr>
            <a:spLocks noGrp="1"/>
          </p:cNvSpPr>
          <p:nvPr>
            <p:ph type="body" sz="quarter" idx="12"/>
          </p:nvPr>
        </p:nvSpPr>
        <p:spPr/>
        <p:txBody>
          <a:bodyPr/>
          <a:lstStyle/>
          <a:p>
            <a:r>
              <a:rPr lang="de-DE" dirty="0"/>
              <a:t>ASCO 2020</a:t>
            </a:r>
          </a:p>
        </p:txBody>
      </p:sp>
      <p:sp>
        <p:nvSpPr>
          <p:cNvPr id="4" name="Foliennummernplatzhalter 3">
            <a:extLst>
              <a:ext uri="{FF2B5EF4-FFF2-40B4-BE49-F238E27FC236}">
                <a16:creationId xmlns="" xmlns:a16="http://schemas.microsoft.com/office/drawing/2014/main" id="{EDA494B4-7ED4-D649-B0E0-1AEA4C339144}"/>
              </a:ext>
            </a:extLst>
          </p:cNvPr>
          <p:cNvSpPr>
            <a:spLocks noGrp="1"/>
          </p:cNvSpPr>
          <p:nvPr>
            <p:ph type="sldNum" sz="quarter" idx="4"/>
          </p:nvPr>
        </p:nvSpPr>
        <p:spPr/>
        <p:txBody>
          <a:bodyPr/>
          <a:lstStyle/>
          <a:p>
            <a:fld id="{4FAB73BC-B049-4115-A692-8D63A059BFB8}" type="slidenum">
              <a:rPr lang="en-US" smtClean="0"/>
              <a:pPr/>
              <a:t>6</a:t>
            </a:fld>
            <a:endParaRPr lang="en-US" dirty="0"/>
          </a:p>
        </p:txBody>
      </p:sp>
      <p:sp>
        <p:nvSpPr>
          <p:cNvPr id="6" name="Fußzeilenplatzhalter 5">
            <a:extLst>
              <a:ext uri="{FF2B5EF4-FFF2-40B4-BE49-F238E27FC236}">
                <a16:creationId xmlns="" xmlns:a16="http://schemas.microsoft.com/office/drawing/2014/main" id="{3756B01C-F5E8-1944-B3E6-692FB17391F0}"/>
              </a:ext>
            </a:extLst>
          </p:cNvPr>
          <p:cNvSpPr>
            <a:spLocks noGrp="1"/>
          </p:cNvSpPr>
          <p:nvPr>
            <p:ph type="ftr" sz="quarter" idx="3"/>
          </p:nvPr>
        </p:nvSpPr>
        <p:spPr/>
        <p:txBody>
          <a:bodyPr/>
          <a:lstStyle/>
          <a:p>
            <a:r>
              <a:rPr lang="de-DE"/>
              <a:t>Fußzeile</a:t>
            </a:r>
            <a:endParaRPr lang="de-DE" dirty="0"/>
          </a:p>
        </p:txBody>
      </p:sp>
      <p:sp>
        <p:nvSpPr>
          <p:cNvPr id="7" name="Datumsplatzhalter 6">
            <a:extLst>
              <a:ext uri="{FF2B5EF4-FFF2-40B4-BE49-F238E27FC236}">
                <a16:creationId xmlns="" xmlns:a16="http://schemas.microsoft.com/office/drawing/2014/main" id="{27AF3F10-BF7D-6D42-BA58-A286991B7C48}"/>
              </a:ext>
            </a:extLst>
          </p:cNvPr>
          <p:cNvSpPr>
            <a:spLocks noGrp="1"/>
          </p:cNvSpPr>
          <p:nvPr>
            <p:ph type="dt" sz="half" idx="2"/>
          </p:nvPr>
        </p:nvSpPr>
        <p:spPr/>
        <p:txBody>
          <a:bodyPr/>
          <a:lstStyle/>
          <a:p>
            <a:fld id="{216CDEB4-7A8A-4F60-8B5E-062ACAA95551}" type="datetime1">
              <a:rPr lang="de-DE" smtClean="0"/>
              <a:pPr/>
              <a:t>22.07.2020</a:t>
            </a:fld>
            <a:endParaRPr lang="de-DE" dirty="0"/>
          </a:p>
        </p:txBody>
      </p:sp>
      <p:pic>
        <p:nvPicPr>
          <p:cNvPr id="5" name="Grafik 4">
            <a:extLst>
              <a:ext uri="{FF2B5EF4-FFF2-40B4-BE49-F238E27FC236}">
                <a16:creationId xmlns="" xmlns:a16="http://schemas.microsoft.com/office/drawing/2014/main" id="{30A77824-ED03-304C-AD4D-B334C9998EFE}"/>
              </a:ext>
            </a:extLst>
          </p:cNvPr>
          <p:cNvPicPr>
            <a:picLocks noChangeAspect="1"/>
          </p:cNvPicPr>
          <p:nvPr/>
        </p:nvPicPr>
        <p:blipFill rotWithShape="1">
          <a:blip r:embed="rId2"/>
          <a:srcRect l="33784" t="8212"/>
          <a:stretch/>
        </p:blipFill>
        <p:spPr>
          <a:xfrm>
            <a:off x="2852588" y="426666"/>
            <a:ext cx="6682557" cy="6294809"/>
          </a:xfrm>
          <a:prstGeom prst="rect">
            <a:avLst/>
          </a:prstGeom>
        </p:spPr>
      </p:pic>
      <p:sp>
        <p:nvSpPr>
          <p:cNvPr id="9" name="Titel 4">
            <a:extLst>
              <a:ext uri="{FF2B5EF4-FFF2-40B4-BE49-F238E27FC236}">
                <a16:creationId xmlns="" xmlns:a16="http://schemas.microsoft.com/office/drawing/2014/main" id="{02C0BDD5-8B5E-A041-A179-1C7F3E36AC50}"/>
              </a:ext>
            </a:extLst>
          </p:cNvPr>
          <p:cNvSpPr>
            <a:spLocks noGrp="1"/>
          </p:cNvSpPr>
          <p:nvPr>
            <p:ph type="title"/>
          </p:nvPr>
        </p:nvSpPr>
        <p:spPr>
          <a:xfrm>
            <a:off x="250294" y="648779"/>
            <a:ext cx="10426330" cy="1524000"/>
          </a:xfrm>
        </p:spPr>
        <p:txBody>
          <a:bodyPr>
            <a:normAutofit fontScale="90000"/>
          </a:bodyPr>
          <a:lstStyle/>
          <a:p>
            <a:pPr>
              <a:lnSpc>
                <a:spcPct val="150000"/>
              </a:lnSpc>
            </a:pPr>
            <a:r>
              <a:rPr lang="de-DE" sz="3700" dirty="0" err="1"/>
              <a:t>Myeloische</a:t>
            </a:r>
            <a:r>
              <a:rPr lang="de-DE" sz="3700" dirty="0"/>
              <a:t> </a:t>
            </a:r>
            <a:r>
              <a:rPr lang="de-DE" sz="3700" dirty="0" err="1"/>
              <a:t>Neoplasien</a:t>
            </a:r>
            <a:r>
              <a:rPr lang="de-DE" sz="3700" dirty="0"/>
              <a:t> </a:t>
            </a:r>
            <a:r>
              <a:rPr lang="de-DE" b="0" dirty="0"/>
              <a:t/>
            </a:r>
            <a:br>
              <a:rPr lang="de-DE" b="0" dirty="0"/>
            </a:br>
            <a:r>
              <a:rPr lang="de-DE" b="0" i="1" dirty="0"/>
              <a:t>Therapiestrategien </a:t>
            </a:r>
            <a:br>
              <a:rPr lang="de-DE" b="0" i="1" dirty="0"/>
            </a:br>
            <a:r>
              <a:rPr lang="de-DE" b="0" i="1" dirty="0"/>
              <a:t> ASCO 2020</a:t>
            </a:r>
          </a:p>
        </p:txBody>
      </p:sp>
    </p:spTree>
    <p:extLst>
      <p:ext uri="{BB962C8B-B14F-4D97-AF65-F5344CB8AC3E}">
        <p14:creationId xmlns:p14="http://schemas.microsoft.com/office/powerpoint/2010/main" val="2334413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 xmlns:a16="http://schemas.microsoft.com/office/drawing/2014/main" id="{F242ED27-B3B6-AC41-ABC5-33E87260FD4A}"/>
              </a:ext>
            </a:extLst>
          </p:cNvPr>
          <p:cNvSpPr>
            <a:spLocks noGrp="1"/>
          </p:cNvSpPr>
          <p:nvPr>
            <p:ph type="body" sz="quarter" idx="10"/>
          </p:nvPr>
        </p:nvSpPr>
        <p:spPr>
          <a:xfrm>
            <a:off x="250294" y="1495647"/>
            <a:ext cx="5278635" cy="4430233"/>
          </a:xfrm>
        </p:spPr>
        <p:txBody>
          <a:bodyPr/>
          <a:lstStyle/>
          <a:p>
            <a:pPr marL="0" indent="0">
              <a:buNone/>
            </a:pPr>
            <a:r>
              <a:rPr lang="de-DE" dirty="0"/>
              <a:t>7514 ASCO: Long-term </a:t>
            </a:r>
            <a:r>
              <a:rPr lang="de-DE" dirty="0" err="1"/>
              <a:t>survivors</a:t>
            </a:r>
            <a:r>
              <a:rPr lang="de-DE" dirty="0"/>
              <a:t> </a:t>
            </a:r>
            <a:r>
              <a:rPr lang="de-DE" dirty="0" err="1"/>
              <a:t>and</a:t>
            </a:r>
            <a:r>
              <a:rPr lang="de-DE" dirty="0"/>
              <a:t> </a:t>
            </a:r>
            <a:r>
              <a:rPr lang="de-DE" dirty="0" err="1"/>
              <a:t>gilteritinib</a:t>
            </a:r>
            <a:r>
              <a:rPr lang="de-DE" dirty="0"/>
              <a:t> </a:t>
            </a:r>
            <a:r>
              <a:rPr lang="de-DE" dirty="0" err="1"/>
              <a:t>safety</a:t>
            </a:r>
            <a:r>
              <a:rPr lang="de-DE" dirty="0"/>
              <a:t> </a:t>
            </a:r>
            <a:r>
              <a:rPr lang="de-DE" dirty="0" err="1"/>
              <a:t>beyond</a:t>
            </a:r>
            <a:r>
              <a:rPr lang="de-DE" dirty="0"/>
              <a:t> </a:t>
            </a:r>
            <a:r>
              <a:rPr lang="de-DE" dirty="0" err="1"/>
              <a:t>one</a:t>
            </a:r>
            <a:r>
              <a:rPr lang="de-DE" dirty="0"/>
              <a:t> </a:t>
            </a:r>
            <a:r>
              <a:rPr lang="de-DE" dirty="0" err="1"/>
              <a:t>year</a:t>
            </a:r>
            <a:r>
              <a:rPr lang="de-DE" dirty="0"/>
              <a:t> in FLT3-mutated R/R AML: ADMIRAL </a:t>
            </a:r>
            <a:r>
              <a:rPr lang="de-DE" dirty="0" err="1"/>
              <a:t>trial</a:t>
            </a:r>
            <a:r>
              <a:rPr lang="de-DE" dirty="0"/>
              <a:t> follow-</a:t>
            </a:r>
            <a:r>
              <a:rPr lang="de-DE" dirty="0" err="1"/>
              <a:t>up</a:t>
            </a:r>
            <a:endParaRPr lang="de-DE" dirty="0"/>
          </a:p>
          <a:p>
            <a:pPr marL="0" indent="0">
              <a:buNone/>
            </a:pPr>
            <a:r>
              <a:rPr lang="de-DE" dirty="0"/>
              <a:t>Pearl AE, et al.</a:t>
            </a:r>
          </a:p>
          <a:p>
            <a:pPr marL="0" indent="0">
              <a:buNone/>
            </a:pPr>
            <a:endParaRPr lang="de-DE" dirty="0"/>
          </a:p>
          <a:p>
            <a:pPr marL="0" indent="0">
              <a:buNone/>
            </a:pPr>
            <a:r>
              <a:rPr lang="de-DE" sz="2000" i="1" dirty="0"/>
              <a:t>Publikation: Pearl et al, NEJM 2019</a:t>
            </a:r>
          </a:p>
          <a:p>
            <a:pPr marL="0" indent="0">
              <a:buNone/>
            </a:pPr>
            <a:r>
              <a:rPr lang="de-DE" sz="2000" dirty="0" smtClean="0"/>
              <a:t>Phase </a:t>
            </a:r>
            <a:r>
              <a:rPr lang="de-DE" sz="2000" dirty="0"/>
              <a:t>3 ADMIRAL Studie: </a:t>
            </a:r>
            <a:endParaRPr lang="de-DE" sz="2000" dirty="0" smtClean="0"/>
          </a:p>
          <a:p>
            <a:pPr marL="0" indent="0">
              <a:buNone/>
            </a:pPr>
            <a:r>
              <a:rPr lang="de-DE" sz="2000" dirty="0" err="1" smtClean="0"/>
              <a:t>Gilteritinib</a:t>
            </a:r>
            <a:r>
              <a:rPr lang="de-DE" sz="2000" dirty="0" smtClean="0"/>
              <a:t> </a:t>
            </a:r>
            <a:r>
              <a:rPr lang="de-DE" sz="2000" dirty="0"/>
              <a:t>versus </a:t>
            </a:r>
            <a:r>
              <a:rPr lang="de-DE" sz="2000" dirty="0" err="1"/>
              <a:t>Salvage</a:t>
            </a:r>
            <a:r>
              <a:rPr lang="de-DE" sz="2000" dirty="0"/>
              <a:t> </a:t>
            </a:r>
            <a:r>
              <a:rPr lang="de-DE" sz="2000" dirty="0" err="1" smtClean="0"/>
              <a:t>Ctx</a:t>
            </a:r>
            <a:endParaRPr lang="de-DE" sz="2000" dirty="0" smtClean="0"/>
          </a:p>
          <a:p>
            <a:pPr marL="0" indent="0">
              <a:buNone/>
            </a:pPr>
            <a:r>
              <a:rPr lang="de-DE" sz="2000" dirty="0" err="1"/>
              <a:t>Gilteritinib</a:t>
            </a:r>
            <a:r>
              <a:rPr lang="de-DE" sz="2000" dirty="0"/>
              <a:t> Monotherapie: EMA zugelassen</a:t>
            </a:r>
          </a:p>
          <a:p>
            <a:pPr marL="0" indent="0">
              <a:buNone/>
            </a:pPr>
            <a:endParaRPr lang="de-DE" sz="2000" dirty="0"/>
          </a:p>
        </p:txBody>
      </p:sp>
      <p:sp>
        <p:nvSpPr>
          <p:cNvPr id="3" name="Textplatzhalter 2">
            <a:extLst>
              <a:ext uri="{FF2B5EF4-FFF2-40B4-BE49-F238E27FC236}">
                <a16:creationId xmlns="" xmlns:a16="http://schemas.microsoft.com/office/drawing/2014/main" id="{8601C0DB-2C79-554B-9232-79CD176BF1F4}"/>
              </a:ext>
            </a:extLst>
          </p:cNvPr>
          <p:cNvSpPr>
            <a:spLocks noGrp="1"/>
          </p:cNvSpPr>
          <p:nvPr>
            <p:ph type="body" sz="quarter" idx="12"/>
          </p:nvPr>
        </p:nvSpPr>
        <p:spPr>
          <a:xfrm>
            <a:off x="1042072" y="6411400"/>
            <a:ext cx="2041369" cy="302197"/>
          </a:xfrm>
        </p:spPr>
        <p:txBody>
          <a:bodyPr/>
          <a:lstStyle/>
          <a:p>
            <a:r>
              <a:rPr lang="de-DE" dirty="0"/>
              <a:t>Pearl et al, NEJM 2019</a:t>
            </a:r>
          </a:p>
        </p:txBody>
      </p:sp>
      <p:sp>
        <p:nvSpPr>
          <p:cNvPr id="4" name="Foliennummernplatzhalter 3">
            <a:extLst>
              <a:ext uri="{FF2B5EF4-FFF2-40B4-BE49-F238E27FC236}">
                <a16:creationId xmlns="" xmlns:a16="http://schemas.microsoft.com/office/drawing/2014/main" id="{F501B486-C2A3-0348-979F-741EBF2405BD}"/>
              </a:ext>
            </a:extLst>
          </p:cNvPr>
          <p:cNvSpPr>
            <a:spLocks noGrp="1"/>
          </p:cNvSpPr>
          <p:nvPr>
            <p:ph type="sldNum" sz="quarter" idx="4"/>
          </p:nvPr>
        </p:nvSpPr>
        <p:spPr/>
        <p:txBody>
          <a:bodyPr/>
          <a:lstStyle/>
          <a:p>
            <a:fld id="{4FAB73BC-B049-4115-A692-8D63A059BFB8}" type="slidenum">
              <a:rPr lang="en-US" smtClean="0"/>
              <a:pPr/>
              <a:t>7</a:t>
            </a:fld>
            <a:endParaRPr lang="en-US" dirty="0"/>
          </a:p>
        </p:txBody>
      </p:sp>
      <p:sp>
        <p:nvSpPr>
          <p:cNvPr id="5" name="Titel 4">
            <a:extLst>
              <a:ext uri="{FF2B5EF4-FFF2-40B4-BE49-F238E27FC236}">
                <a16:creationId xmlns="" xmlns:a16="http://schemas.microsoft.com/office/drawing/2014/main" id="{A8EAE2EF-8B5C-514B-9A5E-312AA7326A8A}"/>
              </a:ext>
            </a:extLst>
          </p:cNvPr>
          <p:cNvSpPr>
            <a:spLocks noGrp="1"/>
          </p:cNvSpPr>
          <p:nvPr>
            <p:ph type="title"/>
          </p:nvPr>
        </p:nvSpPr>
        <p:spPr/>
        <p:txBody>
          <a:bodyPr/>
          <a:lstStyle/>
          <a:p>
            <a:r>
              <a:rPr lang="de-DE" dirty="0" err="1"/>
              <a:t>Gilteritinib</a:t>
            </a:r>
            <a:r>
              <a:rPr lang="de-DE" dirty="0"/>
              <a:t> bei </a:t>
            </a:r>
            <a:r>
              <a:rPr lang="de-DE" i="1" dirty="0"/>
              <a:t>FLT3</a:t>
            </a:r>
            <a:r>
              <a:rPr lang="de-DE" dirty="0"/>
              <a:t> </a:t>
            </a:r>
            <a:r>
              <a:rPr lang="de-DE" dirty="0" err="1"/>
              <a:t>mut</a:t>
            </a:r>
            <a:r>
              <a:rPr lang="de-DE" dirty="0"/>
              <a:t> R/R AML</a:t>
            </a:r>
          </a:p>
        </p:txBody>
      </p:sp>
      <p:sp>
        <p:nvSpPr>
          <p:cNvPr id="7" name="Datumsplatzhalter 6">
            <a:extLst>
              <a:ext uri="{FF2B5EF4-FFF2-40B4-BE49-F238E27FC236}">
                <a16:creationId xmlns="" xmlns:a16="http://schemas.microsoft.com/office/drawing/2014/main" id="{A1280F4C-3DC5-4645-B197-225FE6E0A7CD}"/>
              </a:ext>
            </a:extLst>
          </p:cNvPr>
          <p:cNvSpPr>
            <a:spLocks noGrp="1"/>
          </p:cNvSpPr>
          <p:nvPr>
            <p:ph type="dt" sz="half" idx="2"/>
          </p:nvPr>
        </p:nvSpPr>
        <p:spPr/>
        <p:txBody>
          <a:bodyPr/>
          <a:lstStyle/>
          <a:p>
            <a:fld id="{216CDEB4-7A8A-4F60-8B5E-062ACAA95551}" type="datetime1">
              <a:rPr lang="de-DE" smtClean="0"/>
              <a:pPr/>
              <a:t>22.07.2020</a:t>
            </a:fld>
            <a:endParaRPr lang="de-DE" dirty="0"/>
          </a:p>
        </p:txBody>
      </p:sp>
      <p:pic>
        <p:nvPicPr>
          <p:cNvPr id="9" name="Grafik 8">
            <a:extLst>
              <a:ext uri="{FF2B5EF4-FFF2-40B4-BE49-F238E27FC236}">
                <a16:creationId xmlns="" xmlns:a16="http://schemas.microsoft.com/office/drawing/2014/main" id="{7FB8162E-2CB1-2642-A438-7E2CADA0F5F5}"/>
              </a:ext>
            </a:extLst>
          </p:cNvPr>
          <p:cNvPicPr>
            <a:picLocks noChangeAspect="1"/>
          </p:cNvPicPr>
          <p:nvPr/>
        </p:nvPicPr>
        <p:blipFill rotWithShape="1">
          <a:blip r:embed="rId2"/>
          <a:srcRect l="43604" t="10427" r="2054" b="9825"/>
          <a:stretch/>
        </p:blipFill>
        <p:spPr>
          <a:xfrm>
            <a:off x="5316278" y="2137979"/>
            <a:ext cx="6625428" cy="4210494"/>
          </a:xfrm>
          <a:prstGeom prst="rect">
            <a:avLst/>
          </a:prstGeom>
        </p:spPr>
      </p:pic>
      <p:pic>
        <p:nvPicPr>
          <p:cNvPr id="10" name="Grafik 9">
            <a:extLst>
              <a:ext uri="{FF2B5EF4-FFF2-40B4-BE49-F238E27FC236}">
                <a16:creationId xmlns="" xmlns:a16="http://schemas.microsoft.com/office/drawing/2014/main" id="{1AB25E7A-AFE3-F04F-B48C-BE992AA1AF2F}"/>
              </a:ext>
            </a:extLst>
          </p:cNvPr>
          <p:cNvPicPr>
            <a:picLocks noChangeAspect="1"/>
          </p:cNvPicPr>
          <p:nvPr/>
        </p:nvPicPr>
        <p:blipFill rotWithShape="1">
          <a:blip r:embed="rId3"/>
          <a:srcRect l="2053" t="24759" r="52817" b="24567"/>
          <a:stretch/>
        </p:blipFill>
        <p:spPr>
          <a:xfrm>
            <a:off x="8555665" y="306477"/>
            <a:ext cx="3386041" cy="1831501"/>
          </a:xfrm>
          <a:prstGeom prst="rect">
            <a:avLst/>
          </a:prstGeom>
        </p:spPr>
      </p:pic>
    </p:spTree>
    <p:extLst>
      <p:ext uri="{BB962C8B-B14F-4D97-AF65-F5344CB8AC3E}">
        <p14:creationId xmlns:p14="http://schemas.microsoft.com/office/powerpoint/2010/main" val="2848308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 xmlns:a16="http://schemas.microsoft.com/office/drawing/2014/main" id="{F242ED27-B3B6-AC41-ABC5-33E87260FD4A}"/>
              </a:ext>
            </a:extLst>
          </p:cNvPr>
          <p:cNvSpPr>
            <a:spLocks noGrp="1"/>
          </p:cNvSpPr>
          <p:nvPr>
            <p:ph type="body" sz="quarter" idx="10"/>
          </p:nvPr>
        </p:nvSpPr>
        <p:spPr>
          <a:xfrm>
            <a:off x="250295" y="1524000"/>
            <a:ext cx="5845705" cy="4430233"/>
          </a:xfrm>
        </p:spPr>
        <p:txBody>
          <a:bodyPr/>
          <a:lstStyle/>
          <a:p>
            <a:pPr marL="0" indent="0">
              <a:buNone/>
            </a:pPr>
            <a:r>
              <a:rPr lang="de-DE" dirty="0"/>
              <a:t>7514 ASCO: Long-term </a:t>
            </a:r>
            <a:r>
              <a:rPr lang="de-DE" dirty="0" err="1"/>
              <a:t>survivors</a:t>
            </a:r>
            <a:r>
              <a:rPr lang="de-DE" dirty="0"/>
              <a:t> </a:t>
            </a:r>
            <a:r>
              <a:rPr lang="de-DE" dirty="0" err="1"/>
              <a:t>and</a:t>
            </a:r>
            <a:r>
              <a:rPr lang="de-DE" dirty="0"/>
              <a:t> </a:t>
            </a:r>
            <a:r>
              <a:rPr lang="de-DE" dirty="0" err="1"/>
              <a:t>gilteritinib</a:t>
            </a:r>
            <a:r>
              <a:rPr lang="de-DE" dirty="0"/>
              <a:t> </a:t>
            </a:r>
            <a:r>
              <a:rPr lang="de-DE" dirty="0" err="1"/>
              <a:t>safety</a:t>
            </a:r>
            <a:r>
              <a:rPr lang="de-DE" dirty="0"/>
              <a:t> </a:t>
            </a:r>
            <a:r>
              <a:rPr lang="de-DE" dirty="0" err="1"/>
              <a:t>beyond</a:t>
            </a:r>
            <a:r>
              <a:rPr lang="de-DE" dirty="0"/>
              <a:t> </a:t>
            </a:r>
            <a:r>
              <a:rPr lang="de-DE" dirty="0" err="1"/>
              <a:t>one</a:t>
            </a:r>
            <a:r>
              <a:rPr lang="de-DE" dirty="0"/>
              <a:t> </a:t>
            </a:r>
            <a:r>
              <a:rPr lang="de-DE" dirty="0" err="1"/>
              <a:t>year</a:t>
            </a:r>
            <a:r>
              <a:rPr lang="de-DE" dirty="0"/>
              <a:t> in FLT3-mutated R/R AML: ADMIRAL </a:t>
            </a:r>
            <a:r>
              <a:rPr lang="de-DE" dirty="0" err="1"/>
              <a:t>trial</a:t>
            </a:r>
            <a:r>
              <a:rPr lang="de-DE" dirty="0"/>
              <a:t> follow-</a:t>
            </a:r>
            <a:r>
              <a:rPr lang="de-DE" dirty="0" err="1"/>
              <a:t>up</a:t>
            </a:r>
            <a:endParaRPr lang="de-DE" dirty="0"/>
          </a:p>
          <a:p>
            <a:pPr marL="0" indent="0">
              <a:buNone/>
            </a:pPr>
            <a:r>
              <a:rPr lang="de-DE" dirty="0"/>
              <a:t>Pearl AE, et al.</a:t>
            </a:r>
          </a:p>
          <a:p>
            <a:pPr marL="0" indent="0">
              <a:buNone/>
            </a:pPr>
            <a:endParaRPr lang="de-DE" dirty="0"/>
          </a:p>
          <a:p>
            <a:pPr marL="0" indent="0">
              <a:buNone/>
            </a:pPr>
            <a:r>
              <a:rPr lang="de-DE" sz="2000" dirty="0"/>
              <a:t>Längeres Überleben mit </a:t>
            </a:r>
            <a:r>
              <a:rPr lang="de-DE" sz="2000" dirty="0" err="1"/>
              <a:t>Gilteritinib</a:t>
            </a:r>
            <a:r>
              <a:rPr lang="de-DE" sz="2000" dirty="0"/>
              <a:t> vor allem bei:</a:t>
            </a:r>
          </a:p>
          <a:p>
            <a:pPr marL="342900" indent="-342900">
              <a:buFontTx/>
              <a:buChar char="-"/>
            </a:pPr>
            <a:r>
              <a:rPr lang="de-DE" sz="2000" dirty="0" err="1" smtClean="0"/>
              <a:t>Kontinuerlicher</a:t>
            </a:r>
            <a:r>
              <a:rPr lang="de-DE" sz="2000" dirty="0" smtClean="0"/>
              <a:t> </a:t>
            </a:r>
            <a:r>
              <a:rPr lang="de-DE" sz="2000" dirty="0"/>
              <a:t>Remission</a:t>
            </a:r>
          </a:p>
          <a:p>
            <a:pPr marL="342900" indent="-342900">
              <a:buFontTx/>
              <a:buChar char="-"/>
            </a:pPr>
            <a:r>
              <a:rPr lang="de-DE" sz="2000" dirty="0"/>
              <a:t>Nachfolgender </a:t>
            </a:r>
            <a:r>
              <a:rPr lang="de-DE" sz="2000" dirty="0" err="1"/>
              <a:t>allo</a:t>
            </a:r>
            <a:r>
              <a:rPr lang="de-DE" sz="2000" dirty="0"/>
              <a:t> </a:t>
            </a:r>
            <a:r>
              <a:rPr lang="de-DE" sz="2000" dirty="0" err="1" smtClean="0"/>
              <a:t>Tx</a:t>
            </a:r>
            <a:endParaRPr lang="de-DE" sz="2000" dirty="0"/>
          </a:p>
          <a:p>
            <a:pPr marL="342900" indent="-342900">
              <a:buFontTx/>
              <a:buChar char="-"/>
            </a:pPr>
            <a:r>
              <a:rPr lang="de-DE" sz="2000" dirty="0"/>
              <a:t>Fortsetzung </a:t>
            </a:r>
            <a:r>
              <a:rPr lang="de-DE" sz="2000" dirty="0" err="1"/>
              <a:t>Gilteritinib</a:t>
            </a:r>
            <a:r>
              <a:rPr lang="de-DE" sz="2000" dirty="0"/>
              <a:t> </a:t>
            </a:r>
            <a:r>
              <a:rPr lang="de-DE" sz="2000" dirty="0" err="1"/>
              <a:t>post</a:t>
            </a:r>
            <a:r>
              <a:rPr lang="de-DE" sz="2000" dirty="0"/>
              <a:t> </a:t>
            </a:r>
            <a:r>
              <a:rPr lang="de-DE" sz="2000" dirty="0" err="1" smtClean="0"/>
              <a:t>allo</a:t>
            </a:r>
            <a:endParaRPr lang="de-DE" sz="2000" dirty="0"/>
          </a:p>
        </p:txBody>
      </p:sp>
      <p:sp>
        <p:nvSpPr>
          <p:cNvPr id="3" name="Textplatzhalter 2">
            <a:extLst>
              <a:ext uri="{FF2B5EF4-FFF2-40B4-BE49-F238E27FC236}">
                <a16:creationId xmlns="" xmlns:a16="http://schemas.microsoft.com/office/drawing/2014/main" id="{8601C0DB-2C79-554B-9232-79CD176BF1F4}"/>
              </a:ext>
            </a:extLst>
          </p:cNvPr>
          <p:cNvSpPr>
            <a:spLocks noGrp="1"/>
          </p:cNvSpPr>
          <p:nvPr>
            <p:ph type="body" sz="quarter" idx="12"/>
          </p:nvPr>
        </p:nvSpPr>
        <p:spPr>
          <a:xfrm>
            <a:off x="1042072" y="6411400"/>
            <a:ext cx="2041369" cy="302197"/>
          </a:xfrm>
        </p:spPr>
        <p:txBody>
          <a:bodyPr/>
          <a:lstStyle/>
          <a:p>
            <a:r>
              <a:rPr lang="de-DE" dirty="0"/>
              <a:t>Pearl et al, NEJM 2019</a:t>
            </a:r>
          </a:p>
        </p:txBody>
      </p:sp>
      <p:sp>
        <p:nvSpPr>
          <p:cNvPr id="4" name="Foliennummernplatzhalter 3">
            <a:extLst>
              <a:ext uri="{FF2B5EF4-FFF2-40B4-BE49-F238E27FC236}">
                <a16:creationId xmlns="" xmlns:a16="http://schemas.microsoft.com/office/drawing/2014/main" id="{F501B486-C2A3-0348-979F-741EBF2405BD}"/>
              </a:ext>
            </a:extLst>
          </p:cNvPr>
          <p:cNvSpPr>
            <a:spLocks noGrp="1"/>
          </p:cNvSpPr>
          <p:nvPr>
            <p:ph type="sldNum" sz="quarter" idx="4"/>
          </p:nvPr>
        </p:nvSpPr>
        <p:spPr/>
        <p:txBody>
          <a:bodyPr/>
          <a:lstStyle/>
          <a:p>
            <a:fld id="{4FAB73BC-B049-4115-A692-8D63A059BFB8}" type="slidenum">
              <a:rPr lang="en-US" smtClean="0"/>
              <a:pPr/>
              <a:t>8</a:t>
            </a:fld>
            <a:endParaRPr lang="en-US" dirty="0"/>
          </a:p>
        </p:txBody>
      </p:sp>
      <p:sp>
        <p:nvSpPr>
          <p:cNvPr id="5" name="Titel 4">
            <a:extLst>
              <a:ext uri="{FF2B5EF4-FFF2-40B4-BE49-F238E27FC236}">
                <a16:creationId xmlns="" xmlns:a16="http://schemas.microsoft.com/office/drawing/2014/main" id="{A8EAE2EF-8B5C-514B-9A5E-312AA7326A8A}"/>
              </a:ext>
            </a:extLst>
          </p:cNvPr>
          <p:cNvSpPr>
            <a:spLocks noGrp="1"/>
          </p:cNvSpPr>
          <p:nvPr>
            <p:ph type="title"/>
          </p:nvPr>
        </p:nvSpPr>
        <p:spPr/>
        <p:txBody>
          <a:bodyPr/>
          <a:lstStyle/>
          <a:p>
            <a:r>
              <a:rPr lang="de-DE" dirty="0" err="1"/>
              <a:t>Gilteritinib</a:t>
            </a:r>
            <a:r>
              <a:rPr lang="de-DE" dirty="0"/>
              <a:t> bei </a:t>
            </a:r>
            <a:r>
              <a:rPr lang="de-DE" i="1" dirty="0"/>
              <a:t>FLT3</a:t>
            </a:r>
            <a:r>
              <a:rPr lang="de-DE" dirty="0"/>
              <a:t> </a:t>
            </a:r>
            <a:r>
              <a:rPr lang="de-DE" dirty="0" err="1"/>
              <a:t>mut</a:t>
            </a:r>
            <a:r>
              <a:rPr lang="de-DE" dirty="0"/>
              <a:t> R/R AML</a:t>
            </a:r>
          </a:p>
        </p:txBody>
      </p:sp>
      <p:sp>
        <p:nvSpPr>
          <p:cNvPr id="7" name="Datumsplatzhalter 6">
            <a:extLst>
              <a:ext uri="{FF2B5EF4-FFF2-40B4-BE49-F238E27FC236}">
                <a16:creationId xmlns="" xmlns:a16="http://schemas.microsoft.com/office/drawing/2014/main" id="{A1280F4C-3DC5-4645-B197-225FE6E0A7CD}"/>
              </a:ext>
            </a:extLst>
          </p:cNvPr>
          <p:cNvSpPr>
            <a:spLocks noGrp="1"/>
          </p:cNvSpPr>
          <p:nvPr>
            <p:ph type="dt" sz="half" idx="2"/>
          </p:nvPr>
        </p:nvSpPr>
        <p:spPr/>
        <p:txBody>
          <a:bodyPr/>
          <a:lstStyle/>
          <a:p>
            <a:fld id="{216CDEB4-7A8A-4F60-8B5E-062ACAA95551}" type="datetime1">
              <a:rPr lang="de-DE" smtClean="0"/>
              <a:pPr/>
              <a:t>22.07.2020</a:t>
            </a:fld>
            <a:endParaRPr lang="de-DE" dirty="0"/>
          </a:p>
        </p:txBody>
      </p:sp>
      <p:pic>
        <p:nvPicPr>
          <p:cNvPr id="13" name="Grafik 12">
            <a:extLst>
              <a:ext uri="{FF2B5EF4-FFF2-40B4-BE49-F238E27FC236}">
                <a16:creationId xmlns="" xmlns:a16="http://schemas.microsoft.com/office/drawing/2014/main" id="{40B87260-F23D-9342-A2ED-C7BE76B3F268}"/>
              </a:ext>
            </a:extLst>
          </p:cNvPr>
          <p:cNvPicPr>
            <a:picLocks noChangeAspect="1"/>
          </p:cNvPicPr>
          <p:nvPr/>
        </p:nvPicPr>
        <p:blipFill rotWithShape="1">
          <a:blip r:embed="rId2"/>
          <a:srcRect l="54101" t="15091" r="2053" b="8401"/>
          <a:stretch/>
        </p:blipFill>
        <p:spPr>
          <a:xfrm>
            <a:off x="7054731" y="117382"/>
            <a:ext cx="4928839" cy="3849482"/>
          </a:xfrm>
          <a:prstGeom prst="rect">
            <a:avLst/>
          </a:prstGeom>
        </p:spPr>
      </p:pic>
      <p:pic>
        <p:nvPicPr>
          <p:cNvPr id="14" name="Grafik 13">
            <a:extLst>
              <a:ext uri="{FF2B5EF4-FFF2-40B4-BE49-F238E27FC236}">
                <a16:creationId xmlns="" xmlns:a16="http://schemas.microsoft.com/office/drawing/2014/main" id="{11911E1A-5AE9-0141-AD38-614308510656}"/>
              </a:ext>
            </a:extLst>
          </p:cNvPr>
          <p:cNvPicPr>
            <a:picLocks noChangeAspect="1"/>
          </p:cNvPicPr>
          <p:nvPr/>
        </p:nvPicPr>
        <p:blipFill rotWithShape="1">
          <a:blip r:embed="rId3"/>
          <a:srcRect l="45349" t="23042" b="12271"/>
          <a:stretch/>
        </p:blipFill>
        <p:spPr>
          <a:xfrm>
            <a:off x="6727358" y="3966864"/>
            <a:ext cx="5345695" cy="2659430"/>
          </a:xfrm>
          <a:prstGeom prst="rect">
            <a:avLst/>
          </a:prstGeom>
        </p:spPr>
      </p:pic>
    </p:spTree>
    <p:extLst>
      <p:ext uri="{BB962C8B-B14F-4D97-AF65-F5344CB8AC3E}">
        <p14:creationId xmlns:p14="http://schemas.microsoft.com/office/powerpoint/2010/main" val="4176593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 xmlns:a16="http://schemas.microsoft.com/office/drawing/2014/main" id="{29F38665-04FE-274F-B592-20895F128117}"/>
              </a:ext>
            </a:extLst>
          </p:cNvPr>
          <p:cNvSpPr>
            <a:spLocks noGrp="1"/>
          </p:cNvSpPr>
          <p:nvPr>
            <p:ph type="body" sz="quarter" idx="10"/>
          </p:nvPr>
        </p:nvSpPr>
        <p:spPr>
          <a:xfrm>
            <a:off x="395287" y="1524000"/>
            <a:ext cx="11401425" cy="4221162"/>
          </a:xfrm>
        </p:spPr>
        <p:txBody>
          <a:bodyPr/>
          <a:lstStyle/>
          <a:p>
            <a:pPr marL="0" indent="0">
              <a:buNone/>
            </a:pPr>
            <a:r>
              <a:rPr lang="de-DE" dirty="0"/>
              <a:t>Abstract 7521 (ASCO 2020)</a:t>
            </a:r>
          </a:p>
          <a:p>
            <a:pPr marL="0" indent="0">
              <a:buNone/>
            </a:pPr>
            <a:endParaRPr lang="de-DE" dirty="0"/>
          </a:p>
          <a:p>
            <a:pPr marL="0" indent="0">
              <a:buNone/>
            </a:pPr>
            <a:endParaRPr lang="de-DE" dirty="0"/>
          </a:p>
          <a:p>
            <a:pPr marL="0" indent="0">
              <a:buNone/>
            </a:pPr>
            <a:endParaRPr lang="de-DE" dirty="0"/>
          </a:p>
          <a:p>
            <a:pPr marL="0" indent="0">
              <a:buNone/>
            </a:pPr>
            <a:r>
              <a:rPr lang="de-DE" dirty="0"/>
              <a:t>Hintergrund:</a:t>
            </a:r>
          </a:p>
          <a:p>
            <a:pPr marL="0" indent="0">
              <a:buNone/>
            </a:pPr>
            <a:r>
              <a:rPr lang="de-DE" dirty="0"/>
              <a:t>R/R AML unter IDH1 Inhibition alleine: rasche Resistenzentwicklung</a:t>
            </a:r>
          </a:p>
          <a:p>
            <a:pPr marL="0" indent="0">
              <a:buNone/>
            </a:pPr>
            <a:r>
              <a:rPr lang="de-DE" dirty="0"/>
              <a:t>R/R AML: Heilungschance durch </a:t>
            </a:r>
            <a:r>
              <a:rPr lang="de-DE" dirty="0" err="1"/>
              <a:t>allo</a:t>
            </a:r>
            <a:r>
              <a:rPr lang="de-DE" dirty="0"/>
              <a:t> </a:t>
            </a:r>
            <a:r>
              <a:rPr lang="de-DE" dirty="0" err="1"/>
              <a:t>Tx</a:t>
            </a:r>
            <a:r>
              <a:rPr lang="de-DE" dirty="0"/>
              <a:t>, Erkrankungs- und Patientenstatus vor </a:t>
            </a:r>
            <a:r>
              <a:rPr lang="de-DE" dirty="0" err="1"/>
              <a:t>allo</a:t>
            </a:r>
            <a:r>
              <a:rPr lang="de-DE" dirty="0"/>
              <a:t> </a:t>
            </a:r>
            <a:r>
              <a:rPr lang="de-DE" dirty="0" err="1"/>
              <a:t>Tx</a:t>
            </a:r>
            <a:r>
              <a:rPr lang="de-DE" dirty="0"/>
              <a:t> 		     spielen für das Ergebnis eine große Rolle</a:t>
            </a:r>
          </a:p>
        </p:txBody>
      </p:sp>
      <p:sp>
        <p:nvSpPr>
          <p:cNvPr id="3" name="Textplatzhalter 2">
            <a:extLst>
              <a:ext uri="{FF2B5EF4-FFF2-40B4-BE49-F238E27FC236}">
                <a16:creationId xmlns="" xmlns:a16="http://schemas.microsoft.com/office/drawing/2014/main" id="{EFC9C33E-0E88-FA4F-87A3-2337E8A986AE}"/>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 xmlns:a16="http://schemas.microsoft.com/office/drawing/2014/main" id="{F995AE84-798F-B749-B0D5-72061E5D5DA4}"/>
              </a:ext>
            </a:extLst>
          </p:cNvPr>
          <p:cNvSpPr>
            <a:spLocks noGrp="1"/>
          </p:cNvSpPr>
          <p:nvPr>
            <p:ph type="sldNum" sz="quarter" idx="4"/>
          </p:nvPr>
        </p:nvSpPr>
        <p:spPr/>
        <p:txBody>
          <a:bodyPr/>
          <a:lstStyle/>
          <a:p>
            <a:fld id="{4FAB73BC-B049-4115-A692-8D63A059BFB8}" type="slidenum">
              <a:rPr lang="en-US" smtClean="0"/>
              <a:pPr/>
              <a:t>9</a:t>
            </a:fld>
            <a:endParaRPr lang="en-US" dirty="0"/>
          </a:p>
        </p:txBody>
      </p:sp>
      <p:sp>
        <p:nvSpPr>
          <p:cNvPr id="5" name="Titel 4">
            <a:extLst>
              <a:ext uri="{FF2B5EF4-FFF2-40B4-BE49-F238E27FC236}">
                <a16:creationId xmlns="" xmlns:a16="http://schemas.microsoft.com/office/drawing/2014/main" id="{BBDEEBBB-939E-EA4B-9C47-8B4C50371DC6}"/>
              </a:ext>
            </a:extLst>
          </p:cNvPr>
          <p:cNvSpPr>
            <a:spLocks noGrp="1"/>
          </p:cNvSpPr>
          <p:nvPr>
            <p:ph type="title"/>
          </p:nvPr>
        </p:nvSpPr>
        <p:spPr/>
        <p:txBody>
          <a:bodyPr/>
          <a:lstStyle/>
          <a:p>
            <a:r>
              <a:rPr lang="de-DE" dirty="0"/>
              <a:t>IDH1 Inhibition bei </a:t>
            </a:r>
            <a:r>
              <a:rPr lang="de-DE" i="1" dirty="0" smtClean="0"/>
              <a:t>IDH1</a:t>
            </a:r>
            <a:r>
              <a:rPr lang="de-DE" dirty="0" smtClean="0"/>
              <a:t>mut AML </a:t>
            </a:r>
            <a:r>
              <a:rPr lang="de-DE" dirty="0"/>
              <a:t>vor </a:t>
            </a:r>
            <a:r>
              <a:rPr lang="de-DE" dirty="0" err="1"/>
              <a:t>allo</a:t>
            </a:r>
            <a:r>
              <a:rPr lang="de-DE" dirty="0"/>
              <a:t> </a:t>
            </a:r>
            <a:r>
              <a:rPr lang="de-DE" dirty="0" err="1"/>
              <a:t>Tx</a:t>
            </a:r>
            <a:endParaRPr lang="de-DE" dirty="0"/>
          </a:p>
        </p:txBody>
      </p:sp>
      <p:sp>
        <p:nvSpPr>
          <p:cNvPr id="6" name="Fußzeilenplatzhalter 5">
            <a:extLst>
              <a:ext uri="{FF2B5EF4-FFF2-40B4-BE49-F238E27FC236}">
                <a16:creationId xmlns="" xmlns:a16="http://schemas.microsoft.com/office/drawing/2014/main" id="{12BF7444-059F-3C4A-83A6-FE5695994D4B}"/>
              </a:ext>
            </a:extLst>
          </p:cNvPr>
          <p:cNvSpPr>
            <a:spLocks noGrp="1"/>
          </p:cNvSpPr>
          <p:nvPr>
            <p:ph type="ftr" sz="quarter" idx="3"/>
          </p:nvPr>
        </p:nvSpPr>
        <p:spPr/>
        <p:txBody>
          <a:bodyPr/>
          <a:lstStyle/>
          <a:p>
            <a:r>
              <a:rPr lang="de-DE"/>
              <a:t>Fußzeile</a:t>
            </a:r>
            <a:endParaRPr lang="de-DE" dirty="0"/>
          </a:p>
        </p:txBody>
      </p:sp>
      <p:sp>
        <p:nvSpPr>
          <p:cNvPr id="7" name="Datumsplatzhalter 6">
            <a:extLst>
              <a:ext uri="{FF2B5EF4-FFF2-40B4-BE49-F238E27FC236}">
                <a16:creationId xmlns="" xmlns:a16="http://schemas.microsoft.com/office/drawing/2014/main" id="{D3106A42-6B21-D142-9615-D31D7F0676B8}"/>
              </a:ext>
            </a:extLst>
          </p:cNvPr>
          <p:cNvSpPr>
            <a:spLocks noGrp="1"/>
          </p:cNvSpPr>
          <p:nvPr>
            <p:ph type="dt" sz="half" idx="2"/>
          </p:nvPr>
        </p:nvSpPr>
        <p:spPr/>
        <p:txBody>
          <a:bodyPr/>
          <a:lstStyle/>
          <a:p>
            <a:fld id="{216CDEB4-7A8A-4F60-8B5E-062ACAA95551}" type="datetime1">
              <a:rPr lang="de-DE" smtClean="0"/>
              <a:pPr/>
              <a:t>22.07.2020</a:t>
            </a:fld>
            <a:endParaRPr lang="de-DE" dirty="0"/>
          </a:p>
        </p:txBody>
      </p:sp>
      <p:pic>
        <p:nvPicPr>
          <p:cNvPr id="8" name="Grafik 7">
            <a:extLst>
              <a:ext uri="{FF2B5EF4-FFF2-40B4-BE49-F238E27FC236}">
                <a16:creationId xmlns="" xmlns:a16="http://schemas.microsoft.com/office/drawing/2014/main" id="{F91E30C5-15B6-C045-AB17-E8F53CF0D63B}"/>
              </a:ext>
            </a:extLst>
          </p:cNvPr>
          <p:cNvPicPr>
            <a:picLocks noChangeAspect="1"/>
          </p:cNvPicPr>
          <p:nvPr/>
        </p:nvPicPr>
        <p:blipFill rotWithShape="1">
          <a:blip r:embed="rId2"/>
          <a:srcRect t="15882" r="12344" b="58720"/>
          <a:stretch/>
        </p:blipFill>
        <p:spPr>
          <a:xfrm>
            <a:off x="45118" y="2008552"/>
            <a:ext cx="11999158" cy="1295400"/>
          </a:xfrm>
          <a:prstGeom prst="rect">
            <a:avLst/>
          </a:prstGeom>
        </p:spPr>
      </p:pic>
    </p:spTree>
    <p:extLst>
      <p:ext uri="{BB962C8B-B14F-4D97-AF65-F5344CB8AC3E}">
        <p14:creationId xmlns:p14="http://schemas.microsoft.com/office/powerpoint/2010/main" val="3863071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
</p:tagLst>
</file>

<file path=ppt/theme/theme1.xml><?xml version="1.0" encoding="utf-8"?>
<a:theme xmlns:a="http://schemas.openxmlformats.org/drawingml/2006/main" name="UKT_Gold">
  <a:themeElements>
    <a:clrScheme name="UKT_Gold">
      <a:dk1>
        <a:srgbClr val="3C3C41"/>
      </a:dk1>
      <a:lt1>
        <a:srgbClr val="FFFFFF"/>
      </a:lt1>
      <a:dk2>
        <a:srgbClr val="BAA874"/>
      </a:dk2>
      <a:lt2>
        <a:srgbClr val="454B6A"/>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454B6A"/>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 xmlns:thm15="http://schemas.microsoft.com/office/thememl/2012/main" name="base_v3.potx" id="{77F865FD-646A-4619-BBA8-0165D58DC9BB}" vid="{2F7357A6-88AC-4422-BDD6-4EA51053C82D}"/>
    </a:ext>
  </a:extLst>
</a:theme>
</file>

<file path=ppt/theme/theme2.xml><?xml version="1.0" encoding="utf-8"?>
<a:theme xmlns:a="http://schemas.openxmlformats.org/drawingml/2006/main" name="UKT_Weiß">
  <a:themeElements>
    <a:clrScheme name="UKT_Gold">
      <a:dk1>
        <a:srgbClr val="3C3C41"/>
      </a:dk1>
      <a:lt1>
        <a:srgbClr val="FFFFFF"/>
      </a:lt1>
      <a:dk2>
        <a:srgbClr val="BAA874"/>
      </a:dk2>
      <a:lt2>
        <a:srgbClr val="454B6A"/>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454B6A"/>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 xmlns:thm15="http://schemas.microsoft.com/office/thememl/2012/main" name="base_v3.potx" id="{77F865FD-646A-4619-BBA8-0165D58DC9BB}" vid="{4E066493-5E98-41B7-823F-3114F528A65D}"/>
    </a:ext>
  </a:extLst>
</a:theme>
</file>

<file path=ppt/theme/theme3.xml><?xml version="1.0" encoding="utf-8"?>
<a:theme xmlns:a="http://schemas.openxmlformats.org/drawingml/2006/main" name="UKT_Blau">
  <a:themeElements>
    <a:clrScheme name="UKT_blau">
      <a:dk1>
        <a:srgbClr val="3C3C41"/>
      </a:dk1>
      <a:lt1>
        <a:srgbClr val="FFFFFF"/>
      </a:lt1>
      <a:dk2>
        <a:srgbClr val="454B6A"/>
      </a:dk2>
      <a:lt2>
        <a:srgbClr val="BAA874"/>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custClrLst>
    <a:custClr name="UKT Grau">
      <a:srgbClr val="E6E3E6"/>
    </a:custClr>
    <a:custClr name="UKT Orange">
      <a:srgbClr val="EC9238"/>
    </a:custClr>
    <a:custClr name="UKT Terrakotta">
      <a:srgbClr val="F08261"/>
    </a:custClr>
    <a:custClr name="UKT Braun">
      <a:srgbClr val="AF7961"/>
    </a:custClr>
    <a:custClr name="UKT Flieder">
      <a:srgbClr val="D6BECB"/>
    </a:custClr>
    <a:custClr name="UKT Rosa">
      <a:srgbClr val="EF7A99"/>
    </a:custClr>
    <a:custClr name="UKT Magenta">
      <a:srgbClr val="E3007C"/>
    </a:custClr>
    <a:custClr name="UKT Purpur">
      <a:srgbClr val="993768"/>
    </a:custClr>
    <a:custClr name="UKT Lila">
      <a:srgbClr val="A877B2"/>
    </a:custClr>
    <a:custClr name="UKT Mitternachtsblau">
      <a:srgbClr val="454B6A"/>
    </a:custClr>
    <a:custClr name="UKT Himmelblau">
      <a:srgbClr val="ACD8E9"/>
    </a:custClr>
    <a:custClr name="UKT Blaugrün">
      <a:srgbClr val="006B95"/>
    </a:custClr>
    <a:custClr name="UKT Minttürkis">
      <a:srgbClr val="47877A"/>
    </a:custClr>
    <a:custClr name="UKT Gelbgrün">
      <a:srgbClr val="AECA0C"/>
    </a:custClr>
  </a:custClrLst>
  <a:extLst>
    <a:ext uri="{05A4C25C-085E-4340-85A3-A5531E510DB2}">
      <thm15:themeFamily xmlns="" xmlns:thm15="http://schemas.microsoft.com/office/thememl/2012/main" name="base_v3.potx" id="{77F865FD-646A-4619-BBA8-0165D58DC9BB}" vid="{27FD26FF-93A0-4059-8E42-A6A694125748}"/>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UKT_PPT-Master_190723</Template>
  <TotalTime>0</TotalTime>
  <Words>772</Words>
  <Application>Microsoft Office PowerPoint</Application>
  <PresentationFormat>Benutzerdefiniert</PresentationFormat>
  <Paragraphs>177</Paragraphs>
  <Slides>14</Slides>
  <Notes>5</Notes>
  <HiddenSlides>0</HiddenSlides>
  <MMClips>0</MMClips>
  <ScaleCrop>false</ScaleCrop>
  <HeadingPairs>
    <vt:vector size="4" baseType="variant">
      <vt:variant>
        <vt:lpstr>Design</vt:lpstr>
      </vt:variant>
      <vt:variant>
        <vt:i4>3</vt:i4>
      </vt:variant>
      <vt:variant>
        <vt:lpstr>Folientitel</vt:lpstr>
      </vt:variant>
      <vt:variant>
        <vt:i4>14</vt:i4>
      </vt:variant>
    </vt:vector>
  </HeadingPairs>
  <TitlesOfParts>
    <vt:vector size="17" baseType="lpstr">
      <vt:lpstr>UKT_Gold</vt:lpstr>
      <vt:lpstr>UKT_Weiß</vt:lpstr>
      <vt:lpstr>UKT_Blau</vt:lpstr>
      <vt:lpstr>PowerPoint-Präsentation</vt:lpstr>
      <vt:lpstr>Akute myeloische Leukämie</vt:lpstr>
      <vt:lpstr>Minimale Resterkrankung nach Therapie</vt:lpstr>
      <vt:lpstr>Allogene Stammzelltransplantation                  Heilungsanspruch  </vt:lpstr>
      <vt:lpstr>Therapie der myeloischen Neoplasien:  Aufgaben und Chancen</vt:lpstr>
      <vt:lpstr>Myeloische Neoplasien  Therapiestrategien   ASCO 2020</vt:lpstr>
      <vt:lpstr>Gilteritinib bei FLT3 mut R/R AML</vt:lpstr>
      <vt:lpstr>Gilteritinib bei FLT3 mut R/R AML</vt:lpstr>
      <vt:lpstr>IDH1 Inhibition bei IDH1mut AML vor allo Tx</vt:lpstr>
      <vt:lpstr>Ivosidenib Monotherapie bei R/R AML: „Bridge to allo Tx“</vt:lpstr>
      <vt:lpstr>Enasidenib plus AZA: „unfit“, IDH2-mut AML</vt:lpstr>
      <vt:lpstr>Immuntherapien ohne allogene Tx</vt:lpstr>
      <vt:lpstr>NAKIP Studie:  Immunsensitivierung von Leukämiestammzellen durch PARP1 Inhibition, gefolgt von allogenem NK Zell Transfer</vt:lpstr>
      <vt:lpstr>PowerPoint-Präsentation</vt:lpstr>
    </vt:vector>
  </TitlesOfParts>
  <Company>SWSG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betreffeff</dc:subject>
  <dc:creator>Dominik</dc:creator>
  <cp:lastModifiedBy>Prof. Dr. Wolfgang Bethge</cp:lastModifiedBy>
  <cp:revision>240</cp:revision>
  <cp:lastPrinted>2020-01-10T11:22:26Z</cp:lastPrinted>
  <dcterms:created xsi:type="dcterms:W3CDTF">2020-01-09T06:28:13Z</dcterms:created>
  <dcterms:modified xsi:type="dcterms:W3CDTF">2020-07-22T14:50:19Z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CF61CEF0-1040-4DA9-BD07-27157A85E91E</vt:lpwstr>
  </property>
  <property fmtid="{D5CDD505-2E9C-101B-9397-08002B2CF9AE}" pid="3" name="ArticulatePath">
    <vt:lpwstr>UKT-ZM-J-17001_PPT-Master_final</vt:lpwstr>
  </property>
</Properties>
</file>