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1" r:id="rId1"/>
    <p:sldMasterId id="2147483762" r:id="rId2"/>
    <p:sldMasterId id="2147483767" r:id="rId3"/>
    <p:sldMasterId id="2147483774" r:id="rId4"/>
    <p:sldMasterId id="2147483779" r:id="rId5"/>
    <p:sldMasterId id="2147483781" r:id="rId6"/>
    <p:sldMasterId id="2147483797" r:id="rId7"/>
  </p:sldMasterIdLst>
  <p:notesMasterIdLst>
    <p:notesMasterId r:id="rId31"/>
  </p:notesMasterIdLst>
  <p:handoutMasterIdLst>
    <p:handoutMasterId r:id="rId32"/>
  </p:handoutMasterIdLst>
  <p:sldIdLst>
    <p:sldId id="416" r:id="rId8"/>
    <p:sldId id="419" r:id="rId9"/>
    <p:sldId id="415" r:id="rId10"/>
    <p:sldId id="453" r:id="rId11"/>
    <p:sldId id="421" r:id="rId12"/>
    <p:sldId id="440" r:id="rId13"/>
    <p:sldId id="441" r:id="rId14"/>
    <p:sldId id="442" r:id="rId15"/>
    <p:sldId id="443" r:id="rId16"/>
    <p:sldId id="454" r:id="rId17"/>
    <p:sldId id="452" r:id="rId18"/>
    <p:sldId id="455" r:id="rId19"/>
    <p:sldId id="445" r:id="rId20"/>
    <p:sldId id="446" r:id="rId21"/>
    <p:sldId id="456" r:id="rId22"/>
    <p:sldId id="457" r:id="rId23"/>
    <p:sldId id="447" r:id="rId24"/>
    <p:sldId id="449" r:id="rId25"/>
    <p:sldId id="422" r:id="rId26"/>
    <p:sldId id="458" r:id="rId27"/>
    <p:sldId id="459" r:id="rId28"/>
    <p:sldId id="460" r:id="rId29"/>
    <p:sldId id="423" r:id="rId30"/>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68736F1E-BC58-4212-8067-FC25ACF939B1}">
          <p14:sldIdLst>
            <p14:sldId id="416"/>
            <p14:sldId id="419"/>
            <p14:sldId id="415"/>
            <p14:sldId id="453"/>
            <p14:sldId id="421"/>
            <p14:sldId id="440"/>
            <p14:sldId id="441"/>
            <p14:sldId id="442"/>
            <p14:sldId id="443"/>
            <p14:sldId id="454"/>
            <p14:sldId id="452"/>
            <p14:sldId id="455"/>
            <p14:sldId id="445"/>
            <p14:sldId id="446"/>
            <p14:sldId id="456"/>
            <p14:sldId id="457"/>
            <p14:sldId id="447"/>
            <p14:sldId id="449"/>
            <p14:sldId id="422"/>
            <p14:sldId id="458"/>
            <p14:sldId id="459"/>
            <p14:sldId id="460"/>
            <p14:sldId id="423"/>
          </p14:sldIdLst>
        </p14:section>
      </p14:sectionLst>
    </p:ext>
    <p:ext uri="{EFAFB233-063F-42B5-8137-9DF3F51BA10A}">
      <p15:sldGuideLst xmlns="" xmlns:p15="http://schemas.microsoft.com/office/powerpoint/2012/main">
        <p15:guide id="1" orient="horz">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3111">
          <p15:clr>
            <a:srgbClr val="A4A3A4"/>
          </p15:clr>
        </p15:guide>
        <p15:guide id="2" pos="2143">
          <p15:clr>
            <a:srgbClr val="A4A3A4"/>
          </p15:clr>
        </p15:guide>
        <p15:guide id="3" orient="horz" pos="3126">
          <p15:clr>
            <a:srgbClr val="A4A3A4"/>
          </p15:clr>
        </p15:guide>
        <p15:guide id="4" pos="215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45E"/>
    <a:srgbClr val="9A0000"/>
    <a:srgbClr val="FDC400"/>
    <a:srgbClr val="F0F3F4"/>
    <a:srgbClr val="BBC7CD"/>
    <a:srgbClr val="6D8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3" autoAdjust="0"/>
    <p:restoredTop sz="95588" autoAdjust="0"/>
  </p:normalViewPr>
  <p:slideViewPr>
    <p:cSldViewPr snapToGrid="0" snapToObjects="1">
      <p:cViewPr>
        <p:scale>
          <a:sx n="100" d="100"/>
          <a:sy n="100" d="100"/>
        </p:scale>
        <p:origin x="-798" y="-258"/>
      </p:cViewPr>
      <p:guideLst>
        <p:guide orient="horz"/>
        <p:guide pos="3840"/>
      </p:guideLst>
    </p:cSldViewPr>
  </p:slideViewPr>
  <p:notesTextViewPr>
    <p:cViewPr>
      <p:scale>
        <a:sx n="1" d="1"/>
        <a:sy n="1" d="1"/>
      </p:scale>
      <p:origin x="0" y="0"/>
    </p:cViewPr>
  </p:notesTextViewPr>
  <p:sorterViewPr>
    <p:cViewPr>
      <p:scale>
        <a:sx n="100" d="100"/>
        <a:sy n="100" d="100"/>
      </p:scale>
      <p:origin x="0" y="1608"/>
    </p:cViewPr>
  </p:sorterViewPr>
  <p:notesViewPr>
    <p:cSldViewPr snapToGrid="0" snapToObjects="1" showGuides="1">
      <p:cViewPr varScale="1">
        <p:scale>
          <a:sx n="114" d="100"/>
          <a:sy n="114" d="100"/>
        </p:scale>
        <p:origin x="3594" y="120"/>
      </p:cViewPr>
      <p:guideLst>
        <p:guide orient="horz" pos="3113"/>
        <p:guide orient="horz" pos="3129"/>
        <p:guide pos="2096"/>
        <p:guide pos="210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6"/>
            <a:ext cx="2889251" cy="496886"/>
          </a:xfrm>
          <a:prstGeom prst="rect">
            <a:avLst/>
          </a:prstGeom>
        </p:spPr>
        <p:txBody>
          <a:bodyPr vert="horz" lIns="91806" tIns="45903" rIns="91806" bIns="45903" rtlCol="0"/>
          <a:lstStyle>
            <a:lvl1pPr algn="l">
              <a:defRPr sz="1200"/>
            </a:lvl1pPr>
          </a:lstStyle>
          <a:p>
            <a:endParaRPr lang="de-DE"/>
          </a:p>
        </p:txBody>
      </p:sp>
      <p:sp>
        <p:nvSpPr>
          <p:cNvPr id="3" name="Datumsplatzhalter 2"/>
          <p:cNvSpPr>
            <a:spLocks noGrp="1"/>
          </p:cNvSpPr>
          <p:nvPr>
            <p:ph type="dt" sz="quarter" idx="1"/>
          </p:nvPr>
        </p:nvSpPr>
        <p:spPr>
          <a:xfrm>
            <a:off x="3778250" y="6"/>
            <a:ext cx="2889251" cy="496886"/>
          </a:xfrm>
          <a:prstGeom prst="rect">
            <a:avLst/>
          </a:prstGeom>
        </p:spPr>
        <p:txBody>
          <a:bodyPr vert="horz" lIns="91806" tIns="45903" rIns="91806" bIns="45903" rtlCol="0"/>
          <a:lstStyle>
            <a:lvl1pPr algn="r">
              <a:defRPr sz="1200"/>
            </a:lvl1pPr>
          </a:lstStyle>
          <a:p>
            <a:fld id="{09D5016E-98E3-41D9-B2E0-A496D39D7F61}" type="datetimeFigureOut">
              <a:rPr lang="de-DE" smtClean="0"/>
              <a:t>22.07.2020</a:t>
            </a:fld>
            <a:endParaRPr lang="de-DE"/>
          </a:p>
        </p:txBody>
      </p:sp>
      <p:sp>
        <p:nvSpPr>
          <p:cNvPr id="4" name="Fußzeilenplatzhalter 3"/>
          <p:cNvSpPr>
            <a:spLocks noGrp="1"/>
          </p:cNvSpPr>
          <p:nvPr>
            <p:ph type="ftr" sz="quarter" idx="2"/>
          </p:nvPr>
        </p:nvSpPr>
        <p:spPr>
          <a:xfrm>
            <a:off x="0" y="9428167"/>
            <a:ext cx="2889251" cy="496885"/>
          </a:xfrm>
          <a:prstGeom prst="rect">
            <a:avLst/>
          </a:prstGeom>
        </p:spPr>
        <p:txBody>
          <a:bodyPr vert="horz" lIns="91806" tIns="45903" rIns="91806" bIns="45903" rtlCol="0" anchor="b"/>
          <a:lstStyle>
            <a:lvl1pPr algn="l">
              <a:defRPr sz="1200"/>
            </a:lvl1pPr>
          </a:lstStyle>
          <a:p>
            <a:endParaRPr lang="de-DE"/>
          </a:p>
        </p:txBody>
      </p:sp>
      <p:sp>
        <p:nvSpPr>
          <p:cNvPr id="5" name="Foliennummernplatzhalter 4"/>
          <p:cNvSpPr>
            <a:spLocks noGrp="1"/>
          </p:cNvSpPr>
          <p:nvPr>
            <p:ph type="sldNum" sz="quarter" idx="3"/>
          </p:nvPr>
        </p:nvSpPr>
        <p:spPr>
          <a:xfrm>
            <a:off x="3778250" y="9428167"/>
            <a:ext cx="2889251" cy="496885"/>
          </a:xfrm>
          <a:prstGeom prst="rect">
            <a:avLst/>
          </a:prstGeom>
        </p:spPr>
        <p:txBody>
          <a:bodyPr vert="horz" lIns="91806" tIns="45903" rIns="91806" bIns="45903" rtlCol="0" anchor="b"/>
          <a:lstStyle>
            <a:lvl1pPr algn="r">
              <a:defRPr sz="1200"/>
            </a:lvl1pPr>
          </a:lstStyle>
          <a:p>
            <a:fld id="{7F233441-80E3-4D54-83C7-53297C2F5DCE}" type="slidenum">
              <a:rPr lang="de-DE" smtClean="0"/>
              <a:t>‹Nr.›</a:t>
            </a:fld>
            <a:endParaRPr lang="de-DE"/>
          </a:p>
        </p:txBody>
      </p:sp>
    </p:spTree>
    <p:extLst>
      <p:ext uri="{BB962C8B-B14F-4D97-AF65-F5344CB8AC3E}">
        <p14:creationId xmlns:p14="http://schemas.microsoft.com/office/powerpoint/2010/main" val="2154250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7"/>
            <a:ext cx="2889938" cy="498055"/>
          </a:xfrm>
          <a:prstGeom prst="rect">
            <a:avLst/>
          </a:prstGeom>
        </p:spPr>
        <p:txBody>
          <a:bodyPr vert="horz" lIns="91806" tIns="45903" rIns="91806" bIns="45903" rtlCol="0"/>
          <a:lstStyle>
            <a:lvl1pPr algn="l">
              <a:defRPr sz="1200"/>
            </a:lvl1pPr>
          </a:lstStyle>
          <a:p>
            <a:endParaRPr lang="de-DE"/>
          </a:p>
        </p:txBody>
      </p:sp>
      <p:sp>
        <p:nvSpPr>
          <p:cNvPr id="3" name="Datumsplatzhalter 2"/>
          <p:cNvSpPr>
            <a:spLocks noGrp="1"/>
          </p:cNvSpPr>
          <p:nvPr>
            <p:ph type="dt" idx="1"/>
          </p:nvPr>
        </p:nvSpPr>
        <p:spPr>
          <a:xfrm>
            <a:off x="3777609" y="7"/>
            <a:ext cx="2889938" cy="498055"/>
          </a:xfrm>
          <a:prstGeom prst="rect">
            <a:avLst/>
          </a:prstGeom>
        </p:spPr>
        <p:txBody>
          <a:bodyPr vert="horz" lIns="91806" tIns="45903" rIns="91806" bIns="45903" rtlCol="0"/>
          <a:lstStyle>
            <a:lvl1pPr algn="r">
              <a:defRPr sz="1200"/>
            </a:lvl1pPr>
          </a:lstStyle>
          <a:p>
            <a:fld id="{6484449D-0884-41A7-8399-E0831D5065FD}" type="datetimeFigureOut">
              <a:rPr lang="de-DE" smtClean="0"/>
              <a:t>22.07.2020</a:t>
            </a:fld>
            <a:endParaRPr lang="de-DE"/>
          </a:p>
        </p:txBody>
      </p:sp>
      <p:sp>
        <p:nvSpPr>
          <p:cNvPr id="4" name="Folienbildplatzhalter 3"/>
          <p:cNvSpPr>
            <a:spLocks noGrp="1" noRot="1" noChangeAspect="1"/>
          </p:cNvSpPr>
          <p:nvPr>
            <p:ph type="sldImg" idx="2"/>
          </p:nvPr>
        </p:nvSpPr>
        <p:spPr>
          <a:xfrm>
            <a:off x="361950" y="1243013"/>
            <a:ext cx="5945188" cy="3344862"/>
          </a:xfrm>
          <a:prstGeom prst="rect">
            <a:avLst/>
          </a:prstGeom>
          <a:noFill/>
          <a:ln w="12700">
            <a:solidFill>
              <a:prstClr val="black"/>
            </a:solidFill>
          </a:ln>
        </p:spPr>
        <p:txBody>
          <a:bodyPr vert="horz" lIns="91806" tIns="45903" rIns="91806" bIns="45903" rtlCol="0" anchor="ctr"/>
          <a:lstStyle/>
          <a:p>
            <a:endParaRPr lang="de-DE"/>
          </a:p>
        </p:txBody>
      </p:sp>
      <p:sp>
        <p:nvSpPr>
          <p:cNvPr id="5" name="Notizenplatzhalter 4"/>
          <p:cNvSpPr>
            <a:spLocks noGrp="1"/>
          </p:cNvSpPr>
          <p:nvPr>
            <p:ph type="body" sz="quarter" idx="3"/>
          </p:nvPr>
        </p:nvSpPr>
        <p:spPr>
          <a:xfrm>
            <a:off x="666910" y="4777201"/>
            <a:ext cx="5335270" cy="3908614"/>
          </a:xfrm>
          <a:prstGeom prst="rect">
            <a:avLst/>
          </a:prstGeom>
        </p:spPr>
        <p:txBody>
          <a:bodyPr vert="horz" lIns="91806" tIns="45903" rIns="91806" bIns="45903"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5"/>
            <a:ext cx="2889938" cy="498054"/>
          </a:xfrm>
          <a:prstGeom prst="rect">
            <a:avLst/>
          </a:prstGeom>
        </p:spPr>
        <p:txBody>
          <a:bodyPr vert="horz" lIns="91806" tIns="45903" rIns="91806" bIns="45903" rtlCol="0" anchor="b"/>
          <a:lstStyle>
            <a:lvl1pPr algn="l">
              <a:defRPr sz="1200"/>
            </a:lvl1pPr>
          </a:lstStyle>
          <a:p>
            <a:endParaRPr lang="de-DE"/>
          </a:p>
        </p:txBody>
      </p:sp>
      <p:sp>
        <p:nvSpPr>
          <p:cNvPr id="7" name="Foliennummernplatzhalter 6"/>
          <p:cNvSpPr>
            <a:spLocks noGrp="1"/>
          </p:cNvSpPr>
          <p:nvPr>
            <p:ph type="sldNum" sz="quarter" idx="5"/>
          </p:nvPr>
        </p:nvSpPr>
        <p:spPr>
          <a:xfrm>
            <a:off x="3777609" y="9428585"/>
            <a:ext cx="2889938" cy="498054"/>
          </a:xfrm>
          <a:prstGeom prst="rect">
            <a:avLst/>
          </a:prstGeom>
        </p:spPr>
        <p:txBody>
          <a:bodyPr vert="horz" lIns="91806" tIns="45903" rIns="91806" bIns="45903" rtlCol="0" anchor="b"/>
          <a:lstStyle>
            <a:lvl1pPr algn="r">
              <a:defRPr sz="1200"/>
            </a:lvl1pPr>
          </a:lstStyle>
          <a:p>
            <a:fld id="{AA1C1EF6-FAE0-4CF0-85E5-87ACDD61BB73}" type="slidenum">
              <a:rPr lang="de-DE" smtClean="0"/>
              <a:t>‹Nr.›</a:t>
            </a:fld>
            <a:endParaRPr lang="de-DE"/>
          </a:p>
        </p:txBody>
      </p:sp>
    </p:spTree>
    <p:extLst>
      <p:ext uri="{BB962C8B-B14F-4D97-AF65-F5344CB8AC3E}">
        <p14:creationId xmlns:p14="http://schemas.microsoft.com/office/powerpoint/2010/main" val="185718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A1C1EF6-FAE0-4CF0-85E5-87ACDD61BB73}" type="slidenum">
              <a:rPr lang="de-DE" smtClean="0"/>
              <a:t>5</a:t>
            </a:fld>
            <a:endParaRPr lang="de-DE"/>
          </a:p>
        </p:txBody>
      </p:sp>
    </p:spTree>
    <p:extLst>
      <p:ext uri="{BB962C8B-B14F-4D97-AF65-F5344CB8AC3E}">
        <p14:creationId xmlns:p14="http://schemas.microsoft.com/office/powerpoint/2010/main" val="1920141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14</a:t>
            </a:fld>
            <a:endParaRPr lang="de-DE"/>
          </a:p>
        </p:txBody>
      </p:sp>
    </p:spTree>
    <p:extLst>
      <p:ext uri="{BB962C8B-B14F-4D97-AF65-F5344CB8AC3E}">
        <p14:creationId xmlns:p14="http://schemas.microsoft.com/office/powerpoint/2010/main" val="3026377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15</a:t>
            </a:fld>
            <a:endParaRPr lang="de-DE"/>
          </a:p>
        </p:txBody>
      </p:sp>
    </p:spTree>
    <p:extLst>
      <p:ext uri="{BB962C8B-B14F-4D97-AF65-F5344CB8AC3E}">
        <p14:creationId xmlns:p14="http://schemas.microsoft.com/office/powerpoint/2010/main" val="3026377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16</a:t>
            </a:fld>
            <a:endParaRPr lang="de-DE"/>
          </a:p>
        </p:txBody>
      </p:sp>
    </p:spTree>
    <p:extLst>
      <p:ext uri="{BB962C8B-B14F-4D97-AF65-F5344CB8AC3E}">
        <p14:creationId xmlns:p14="http://schemas.microsoft.com/office/powerpoint/2010/main" val="3026377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17</a:t>
            </a:fld>
            <a:endParaRPr lang="de-DE"/>
          </a:p>
        </p:txBody>
      </p:sp>
    </p:spTree>
    <p:extLst>
      <p:ext uri="{BB962C8B-B14F-4D97-AF65-F5344CB8AC3E}">
        <p14:creationId xmlns:p14="http://schemas.microsoft.com/office/powerpoint/2010/main" val="245569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18</a:t>
            </a:fld>
            <a:endParaRPr lang="de-DE"/>
          </a:p>
        </p:txBody>
      </p:sp>
    </p:spTree>
    <p:extLst>
      <p:ext uri="{BB962C8B-B14F-4D97-AF65-F5344CB8AC3E}">
        <p14:creationId xmlns:p14="http://schemas.microsoft.com/office/powerpoint/2010/main" val="61271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No significant difference between the </a:t>
            </a:r>
            <a:r>
              <a:rPr lang="en-US" sz="1200" b="0" i="0" u="none" strike="noStrike" kern="1200" baseline="0" dirty="0" err="1">
                <a:solidFill>
                  <a:schemeClr val="tx1"/>
                </a:solidFill>
                <a:latin typeface="Arial" charset="0"/>
                <a:ea typeface="+mn-ea"/>
                <a:cs typeface="Arial" charset="0"/>
              </a:rPr>
              <a:t>dalteparin</a:t>
            </a:r>
            <a:r>
              <a:rPr lang="en-US" sz="1200" b="0" i="0" u="none" strike="noStrike" kern="1200" baseline="0" dirty="0">
                <a:solidFill>
                  <a:schemeClr val="tx1"/>
                </a:solidFill>
                <a:latin typeface="Arial" charset="0"/>
                <a:ea typeface="+mn-ea"/>
                <a:cs typeface="Arial" charset="0"/>
              </a:rPr>
              <a:t> group and the oral anticoagulant group was detected in the rate of major bleeding (6 percent and 4 percent, respectively) or any bleeding (14 percent and 19 percent, respectively).</a:t>
            </a:r>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6</a:t>
            </a:fld>
            <a:endParaRPr lang="de-DE"/>
          </a:p>
        </p:txBody>
      </p:sp>
    </p:spTree>
    <p:extLst>
      <p:ext uri="{BB962C8B-B14F-4D97-AF65-F5344CB8AC3E}">
        <p14:creationId xmlns:p14="http://schemas.microsoft.com/office/powerpoint/2010/main" val="295212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 = 2894</a:t>
            </a:r>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7</a:t>
            </a:fld>
            <a:endParaRPr lang="de-DE"/>
          </a:p>
        </p:txBody>
      </p:sp>
    </p:spTree>
    <p:extLst>
      <p:ext uri="{BB962C8B-B14F-4D97-AF65-F5344CB8AC3E}">
        <p14:creationId xmlns:p14="http://schemas.microsoft.com/office/powerpoint/2010/main" val="375717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8</a:t>
            </a:fld>
            <a:endParaRPr lang="de-DE"/>
          </a:p>
        </p:txBody>
      </p:sp>
    </p:spTree>
    <p:extLst>
      <p:ext uri="{BB962C8B-B14F-4D97-AF65-F5344CB8AC3E}">
        <p14:creationId xmlns:p14="http://schemas.microsoft.com/office/powerpoint/2010/main" val="377221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9</a:t>
            </a:fld>
            <a:endParaRPr lang="de-DE"/>
          </a:p>
        </p:txBody>
      </p:sp>
    </p:spTree>
    <p:extLst>
      <p:ext uri="{BB962C8B-B14F-4D97-AF65-F5344CB8AC3E}">
        <p14:creationId xmlns:p14="http://schemas.microsoft.com/office/powerpoint/2010/main" val="232124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10</a:t>
            </a:fld>
            <a:endParaRPr lang="de-DE"/>
          </a:p>
        </p:txBody>
      </p:sp>
    </p:spTree>
    <p:extLst>
      <p:ext uri="{BB962C8B-B14F-4D97-AF65-F5344CB8AC3E}">
        <p14:creationId xmlns:p14="http://schemas.microsoft.com/office/powerpoint/2010/main" val="232124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11</a:t>
            </a:fld>
            <a:endParaRPr lang="de-DE"/>
          </a:p>
        </p:txBody>
      </p:sp>
    </p:spTree>
    <p:extLst>
      <p:ext uri="{BB962C8B-B14F-4D97-AF65-F5344CB8AC3E}">
        <p14:creationId xmlns:p14="http://schemas.microsoft.com/office/powerpoint/2010/main" val="88694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12</a:t>
            </a:fld>
            <a:endParaRPr lang="de-DE"/>
          </a:p>
        </p:txBody>
      </p:sp>
    </p:spTree>
    <p:extLst>
      <p:ext uri="{BB962C8B-B14F-4D97-AF65-F5344CB8AC3E}">
        <p14:creationId xmlns:p14="http://schemas.microsoft.com/office/powerpoint/2010/main" val="88694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1C1EF6-FAE0-4CF0-85E5-87ACDD61BB73}" type="slidenum">
              <a:rPr lang="de-DE" smtClean="0"/>
              <a:t>13</a:t>
            </a:fld>
            <a:endParaRPr lang="de-DE"/>
          </a:p>
        </p:txBody>
      </p:sp>
    </p:spTree>
    <p:extLst>
      <p:ext uri="{BB962C8B-B14F-4D97-AF65-F5344CB8AC3E}">
        <p14:creationId xmlns:p14="http://schemas.microsoft.com/office/powerpoint/2010/main" val="3675032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_v01">
    <p:spTree>
      <p:nvGrpSpPr>
        <p:cNvPr id="1" name=""/>
        <p:cNvGrpSpPr/>
        <p:nvPr/>
      </p:nvGrpSpPr>
      <p:grpSpPr>
        <a:xfrm>
          <a:off x="0" y="0"/>
          <a:ext cx="0" cy="0"/>
          <a:chOff x="0" y="0"/>
          <a:chExt cx="0" cy="0"/>
        </a:xfrm>
      </p:grpSpPr>
      <p:sp>
        <p:nvSpPr>
          <p:cNvPr id="7" name="Bildplatzhalter 4">
            <a:extLst>
              <a:ext uri="{FF2B5EF4-FFF2-40B4-BE49-F238E27FC236}">
                <a16:creationId xmlns="" xmlns:a16="http://schemas.microsoft.com/office/drawing/2014/main" id="{133CB9ED-10C2-42DF-ACFE-F2631931FC72}"/>
              </a:ext>
            </a:extLst>
          </p:cNvPr>
          <p:cNvSpPr>
            <a:spLocks noGrp="1"/>
          </p:cNvSpPr>
          <p:nvPr>
            <p:ph type="pic" sz="quarter" idx="15"/>
          </p:nvPr>
        </p:nvSpPr>
        <p:spPr>
          <a:xfrm>
            <a:off x="1" y="0"/>
            <a:ext cx="12192000" cy="5335588"/>
          </a:xfrm>
          <a:prstGeom prst="rect">
            <a:avLst/>
          </a:prstGeom>
          <a:blipFill>
            <a:blip r:embed="rId2"/>
            <a:stretch>
              <a:fillRect l="-7" t="-14071" r="6" b="-28204"/>
            </a:stretch>
          </a:blipFill>
        </p:spPr>
        <p:txBody>
          <a:bodyPr/>
          <a:lstStyle>
            <a:lvl1pPr>
              <a:defRPr>
                <a:noFill/>
              </a:defRPr>
            </a:lvl1pPr>
          </a:lstStyle>
          <a:p>
            <a:r>
              <a:rPr lang="de-DE"/>
              <a:t>Bild durch Klicken auf Symbol hinzufügen</a:t>
            </a:r>
            <a:endParaRPr lang="de-DE" dirty="0"/>
          </a:p>
        </p:txBody>
      </p:sp>
      <p:sp>
        <p:nvSpPr>
          <p:cNvPr id="11" name="Textplatzhalter 20">
            <a:extLst>
              <a:ext uri="{FF2B5EF4-FFF2-40B4-BE49-F238E27FC236}">
                <a16:creationId xmlns="" xmlns:a16="http://schemas.microsoft.com/office/drawing/2014/main" id="{74009045-0863-4A08-B8A7-A58D9B8DE4D8}"/>
              </a:ext>
            </a:extLst>
          </p:cNvPr>
          <p:cNvSpPr>
            <a:spLocks noGrp="1"/>
          </p:cNvSpPr>
          <p:nvPr>
            <p:ph type="body" sz="quarter" idx="16" hasCustomPrompt="1"/>
          </p:nvPr>
        </p:nvSpPr>
        <p:spPr>
          <a:xfrm>
            <a:off x="0" y="2869950"/>
            <a:ext cx="6286502" cy="1702050"/>
          </a:xfrm>
          <a:prstGeom prst="rect">
            <a:avLst/>
          </a:prstGeom>
          <a:solidFill>
            <a:schemeClr val="tx2">
              <a:alpha val="70000"/>
            </a:schemeClr>
          </a:solidFill>
        </p:spPr>
        <p:txBody>
          <a:bodyPr lIns="378000" tIns="252000"/>
          <a:lstStyle>
            <a:lvl1pPr marL="0" indent="0">
              <a:lnSpc>
                <a:spcPts val="5000"/>
              </a:lnSpc>
              <a:buFont typeface="Arial" panose="020B0604020202020204" pitchFamily="34" charset="0"/>
              <a:buNone/>
              <a:defRPr sz="48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sp>
        <p:nvSpPr>
          <p:cNvPr id="3" name="Textplatzhalter 2">
            <a:extLst>
              <a:ext uri="{FF2B5EF4-FFF2-40B4-BE49-F238E27FC236}">
                <a16:creationId xmlns="" xmlns:a16="http://schemas.microsoft.com/office/drawing/2014/main" id="{CBBF96AE-7512-4CCE-806A-6EC3CB7BDD90}"/>
              </a:ext>
            </a:extLst>
          </p:cNvPr>
          <p:cNvSpPr>
            <a:spLocks noGrp="1"/>
          </p:cNvSpPr>
          <p:nvPr>
            <p:ph type="body" sz="quarter" idx="17" hasCustomPrompt="1"/>
          </p:nvPr>
        </p:nvSpPr>
        <p:spPr>
          <a:xfrm>
            <a:off x="382588" y="6135229"/>
            <a:ext cx="3582987" cy="219809"/>
          </a:xfrm>
          <a:prstGeom prst="rect">
            <a:avLst/>
          </a:prstGeom>
        </p:spPr>
        <p:txBody>
          <a:bodyPr lIns="0" tIns="0" rIns="0" bIns="0"/>
          <a:lstStyle>
            <a:lvl1pPr>
              <a:defRPr sz="1600" b="1">
                <a:solidFill>
                  <a:schemeClr val="tx1"/>
                </a:solidFill>
              </a:defRPr>
            </a:lvl1pPr>
          </a:lstStyle>
          <a:p>
            <a:pPr lvl="0"/>
            <a:r>
              <a:rPr lang="de-DE" dirty="0"/>
              <a:t>Autor 16 </a:t>
            </a:r>
            <a:r>
              <a:rPr lang="de-DE" dirty="0" err="1"/>
              <a:t>pt</a:t>
            </a:r>
            <a:endParaRPr lang="de-DE" dirty="0"/>
          </a:p>
        </p:txBody>
      </p:sp>
      <p:sp>
        <p:nvSpPr>
          <p:cNvPr id="14" name="Textplatzhalter 2">
            <a:extLst>
              <a:ext uri="{FF2B5EF4-FFF2-40B4-BE49-F238E27FC236}">
                <a16:creationId xmlns="" xmlns:a16="http://schemas.microsoft.com/office/drawing/2014/main" id="{78443D84-4C45-4EEC-842C-F9FF062401C1}"/>
              </a:ext>
            </a:extLst>
          </p:cNvPr>
          <p:cNvSpPr>
            <a:spLocks noGrp="1"/>
          </p:cNvSpPr>
          <p:nvPr>
            <p:ph type="body" sz="quarter" idx="18" hasCustomPrompt="1"/>
          </p:nvPr>
        </p:nvSpPr>
        <p:spPr>
          <a:xfrm>
            <a:off x="382587" y="6355038"/>
            <a:ext cx="3582987" cy="219809"/>
          </a:xfrm>
          <a:prstGeom prst="rect">
            <a:avLst/>
          </a:prstGeom>
        </p:spPr>
        <p:txBody>
          <a:bodyPr lIns="0" tIns="0" rIns="0" bIns="0"/>
          <a:lstStyle>
            <a:lvl1pPr>
              <a:defRPr sz="1200" b="0">
                <a:solidFill>
                  <a:schemeClr val="tx1"/>
                </a:solidFill>
              </a:defRPr>
            </a:lvl1pPr>
          </a:lstStyle>
          <a:p>
            <a:pPr lvl="0"/>
            <a:r>
              <a:rPr lang="de-DE" dirty="0"/>
              <a:t>Datum 12 </a:t>
            </a:r>
            <a:r>
              <a:rPr lang="de-DE" dirty="0" err="1"/>
              <a:t>pt</a:t>
            </a:r>
            <a:endParaRPr lang="de-DE" dirty="0"/>
          </a:p>
        </p:txBody>
      </p:sp>
    </p:spTree>
    <p:extLst>
      <p:ext uri="{BB962C8B-B14F-4D97-AF65-F5344CB8AC3E}">
        <p14:creationId xmlns:p14="http://schemas.microsoft.com/office/powerpoint/2010/main" val="2497594410"/>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Inhaltsfolien_v01">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8CD6BD21-D5E2-4157-A93E-B2D07F20C010}"/>
              </a:ext>
            </a:extLst>
          </p:cNvPr>
          <p:cNvSpPr/>
          <p:nvPr userDrawn="1"/>
        </p:nvSpPr>
        <p:spPr>
          <a:xfrm>
            <a:off x="0" y="0"/>
            <a:ext cx="12192000" cy="609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 xmlns:a16="http://schemas.microsoft.com/office/drawing/2014/main" id="{FD4412D9-02EB-4003-A6A4-1E21C2E52FB5}"/>
              </a:ext>
            </a:extLst>
          </p:cNvPr>
          <p:cNvSpPr>
            <a:spLocks noGrp="1"/>
          </p:cNvSpPr>
          <p:nvPr>
            <p:ph type="body" sz="quarter" idx="10" hasCustomPrompt="1"/>
          </p:nvPr>
        </p:nvSpPr>
        <p:spPr>
          <a:xfrm>
            <a:off x="382588" y="1874838"/>
            <a:ext cx="11401425" cy="4221162"/>
          </a:xfrm>
          <a:prstGeom prst="rect">
            <a:avLst/>
          </a:prstGeom>
        </p:spPr>
        <p:txBody>
          <a:bodyPr/>
          <a:lstStyle>
            <a:lvl1pPr marL="457200" indent="-457200">
              <a:lnSpc>
                <a:spcPct val="100000"/>
              </a:lnSpc>
              <a:spcBef>
                <a:spcPts val="1000"/>
              </a:spcBef>
              <a:buClr>
                <a:schemeClr val="tx1"/>
              </a:buClr>
              <a:buFont typeface="+mj-lt"/>
              <a:buAutoNum type="arabicPeriod"/>
              <a:defRPr sz="2400">
                <a:solidFill>
                  <a:schemeClr val="tx1"/>
                </a:solidFill>
              </a:defRPr>
            </a:lvl1pPr>
            <a:lvl2pPr marL="612000" indent="-144000">
              <a:lnSpc>
                <a:spcPts val="1000"/>
              </a:lnSpc>
              <a:spcBef>
                <a:spcPts val="1000"/>
              </a:spcBef>
              <a:buClr>
                <a:schemeClr val="tx2"/>
              </a:buClr>
              <a:buFont typeface="Calibri" panose="020F0502020204030204" pitchFamily="34" charset="0"/>
              <a:buChar char="&gt;"/>
              <a:defRPr sz="1600">
                <a:solidFill>
                  <a:schemeClr val="tx1"/>
                </a:solidFill>
              </a:defRPr>
            </a:lvl2pPr>
            <a:lvl3pPr marL="1080000" marR="0" indent="-14400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Char char="&gt;"/>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a:t>Ebene eins</a:t>
            </a:r>
          </a:p>
          <a:p>
            <a:pPr lvl="1"/>
            <a:r>
              <a:rPr lang="de-DE" dirty="0"/>
              <a:t>Ebene zwei</a:t>
            </a:r>
          </a:p>
          <a:p>
            <a:pPr lvl="2"/>
            <a:r>
              <a:rPr lang="de-DE" dirty="0"/>
              <a:t>Ebene drei</a:t>
            </a:r>
          </a:p>
          <a:p>
            <a:pPr lvl="1"/>
            <a:endParaRPr lang="de-DE" dirty="0"/>
          </a:p>
        </p:txBody>
      </p:sp>
      <p:sp>
        <p:nvSpPr>
          <p:cNvPr id="11" name="Textplatzhalter 9">
            <a:extLst>
              <a:ext uri="{FF2B5EF4-FFF2-40B4-BE49-F238E27FC236}">
                <a16:creationId xmlns="" xmlns:a16="http://schemas.microsoft.com/office/drawing/2014/main" id="{B084776E-E0D1-42A2-B10D-50EC7A27EFA1}"/>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
        <p:nvSpPr>
          <p:cNvPr id="9" name="Slide Number Placeholder 6">
            <a:extLst>
              <a:ext uri="{FF2B5EF4-FFF2-40B4-BE49-F238E27FC236}">
                <a16:creationId xmlns="" xmlns:a16="http://schemas.microsoft.com/office/drawing/2014/main" id="{73F3D3C7-1757-4D5E-8A5C-B66E94881033}"/>
              </a:ext>
            </a:extLst>
          </p:cNvPr>
          <p:cNvSpPr>
            <a:spLocks noGrp="1"/>
          </p:cNvSpPr>
          <p:nvPr>
            <p:ph type="sldNum" sz="quarter" idx="4"/>
          </p:nvPr>
        </p:nvSpPr>
        <p:spPr>
          <a:xfrm>
            <a:off x="5966460" y="7475389"/>
            <a:ext cx="640080" cy="365125"/>
          </a:xfrm>
          <a:prstGeom prst="rect">
            <a:avLst/>
          </a:prstGeom>
        </p:spPr>
        <p:txBody>
          <a:bodyPr/>
          <a:lstStyle/>
          <a:p>
            <a:fld id="{4FAB73BC-B049-4115-A692-8D63A059BFB8}" type="slidenum">
              <a:rPr lang="en-US" dirty="0"/>
              <a:t>‹Nr.›</a:t>
            </a:fld>
            <a:endParaRPr lang="en-US" dirty="0"/>
          </a:p>
        </p:txBody>
      </p:sp>
      <p:sp>
        <p:nvSpPr>
          <p:cNvPr id="16" name="Titel 1">
            <a:extLst>
              <a:ext uri="{FF2B5EF4-FFF2-40B4-BE49-F238E27FC236}">
                <a16:creationId xmlns="" xmlns:a16="http://schemas.microsoft.com/office/drawing/2014/main" id="{9E2D42A4-782E-425D-9CDF-D8E91C320967}"/>
              </a:ext>
            </a:extLst>
          </p:cNvPr>
          <p:cNvSpPr>
            <a:spLocks noGrp="1"/>
          </p:cNvSpPr>
          <p:nvPr>
            <p:ph type="title" hasCustomPrompt="1"/>
          </p:nvPr>
        </p:nvSpPr>
        <p:spPr>
          <a:xfrm>
            <a:off x="382587" y="398123"/>
            <a:ext cx="11401425" cy="867970"/>
          </a:xfrm>
          <a:prstGeom prst="rect">
            <a:avLst/>
          </a:prstGeom>
        </p:spPr>
        <p:txBody>
          <a:bodyPr lIns="0" tIns="0" rIns="0" bIns="0"/>
          <a:lstStyle>
            <a:lvl1pPr>
              <a:defRPr sz="3600">
                <a:solidFill>
                  <a:schemeClr val="tx1"/>
                </a:solidFill>
              </a:defRPr>
            </a:lvl1pPr>
          </a:lstStyle>
          <a:p>
            <a:r>
              <a:rPr lang="de-DE" dirty="0"/>
              <a:t>Titel der Folie 36 </a:t>
            </a:r>
            <a:r>
              <a:rPr lang="de-DE" dirty="0" err="1"/>
              <a:t>pt</a:t>
            </a:r>
            <a:r>
              <a:rPr lang="de-DE" dirty="0"/>
              <a:t> – werden im Lateinischen nur </a:t>
            </a:r>
            <a:br>
              <a:rPr lang="de-DE" dirty="0"/>
            </a:br>
            <a:r>
              <a:rPr lang="de-DE" dirty="0"/>
              <a:t>Satzanfänge groß geschrieben</a:t>
            </a:r>
          </a:p>
        </p:txBody>
      </p:sp>
    </p:spTree>
    <p:extLst>
      <p:ext uri="{BB962C8B-B14F-4D97-AF65-F5344CB8AC3E}">
        <p14:creationId xmlns:p14="http://schemas.microsoft.com/office/powerpoint/2010/main" val="1586992739"/>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Inhaltsfolien_v02">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8CD6BD21-D5E2-4157-A93E-B2D07F20C010}"/>
              </a:ext>
            </a:extLst>
          </p:cNvPr>
          <p:cNvSpPr/>
          <p:nvPr userDrawn="1"/>
        </p:nvSpPr>
        <p:spPr>
          <a:xfrm>
            <a:off x="0" y="1520824"/>
            <a:ext cx="12192000" cy="45751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382587" y="398123"/>
            <a:ext cx="11401425" cy="867970"/>
          </a:xfrm>
          <a:prstGeom prst="rect">
            <a:avLst/>
          </a:prstGeom>
        </p:spPr>
        <p:txBody>
          <a:bodyPr lIns="0" tIns="0" rIns="0" bIns="0"/>
          <a:lstStyle>
            <a:lvl1pPr>
              <a:defRPr sz="3600">
                <a:solidFill>
                  <a:schemeClr val="tx2"/>
                </a:solidFill>
              </a:defRPr>
            </a:lvl1pPr>
          </a:lstStyle>
          <a:p>
            <a:r>
              <a:rPr lang="de-DE" dirty="0"/>
              <a:t>Titel der Folie 36 </a:t>
            </a:r>
            <a:r>
              <a:rPr lang="de-DE" dirty="0" err="1"/>
              <a:t>pt</a:t>
            </a:r>
            <a:r>
              <a:rPr lang="de-DE" dirty="0"/>
              <a:t> – werden im Lateinischen nur </a:t>
            </a:r>
            <a:br>
              <a:rPr lang="de-DE" dirty="0"/>
            </a:br>
            <a:r>
              <a:rPr lang="de-DE" dirty="0"/>
              <a:t>Satzanfänge groß geschrieben</a:t>
            </a:r>
          </a:p>
        </p:txBody>
      </p:sp>
      <p:sp>
        <p:nvSpPr>
          <p:cNvPr id="9" name="Textplatzhalter 9">
            <a:extLst>
              <a:ext uri="{FF2B5EF4-FFF2-40B4-BE49-F238E27FC236}">
                <a16:creationId xmlns="" xmlns:a16="http://schemas.microsoft.com/office/drawing/2014/main" id="{BA1BAEB7-1B74-4CE6-96AE-DECF95FDF399}"/>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
        <p:nvSpPr>
          <p:cNvPr id="7" name="Textplatzhalter 5">
            <a:extLst>
              <a:ext uri="{FF2B5EF4-FFF2-40B4-BE49-F238E27FC236}">
                <a16:creationId xmlns="" xmlns:a16="http://schemas.microsoft.com/office/drawing/2014/main" id="{3F257300-66AD-4A01-A7D6-F58416F644F7}"/>
              </a:ext>
            </a:extLst>
          </p:cNvPr>
          <p:cNvSpPr>
            <a:spLocks noGrp="1"/>
          </p:cNvSpPr>
          <p:nvPr>
            <p:ph type="body" sz="quarter" idx="10" hasCustomPrompt="1"/>
          </p:nvPr>
        </p:nvSpPr>
        <p:spPr>
          <a:xfrm>
            <a:off x="382588" y="1874838"/>
            <a:ext cx="11401425" cy="4221162"/>
          </a:xfrm>
          <a:prstGeom prst="rect">
            <a:avLst/>
          </a:prstGeom>
        </p:spPr>
        <p:txBody>
          <a:bodyPr/>
          <a:lstStyle>
            <a:lvl1pPr marL="457200" indent="-457200">
              <a:lnSpc>
                <a:spcPct val="100000"/>
              </a:lnSpc>
              <a:spcBef>
                <a:spcPts val="1000"/>
              </a:spcBef>
              <a:buClr>
                <a:schemeClr val="tx1"/>
              </a:buClr>
              <a:buFont typeface="+mj-lt"/>
              <a:buAutoNum type="arabicPeriod"/>
              <a:defRPr sz="2400">
                <a:solidFill>
                  <a:schemeClr val="tx1"/>
                </a:solidFill>
              </a:defRPr>
            </a:lvl1pPr>
            <a:lvl2pPr marL="612000" indent="-144000">
              <a:lnSpc>
                <a:spcPts val="1000"/>
              </a:lnSpc>
              <a:spcBef>
                <a:spcPts val="1000"/>
              </a:spcBef>
              <a:buClr>
                <a:schemeClr val="tx2"/>
              </a:buClr>
              <a:buFont typeface="Calibri" panose="020F0502020204030204" pitchFamily="34" charset="0"/>
              <a:buChar char="&gt;"/>
              <a:defRPr sz="1600">
                <a:solidFill>
                  <a:schemeClr val="tx1"/>
                </a:solidFill>
              </a:defRPr>
            </a:lvl2pPr>
            <a:lvl3pPr marL="1080000" marR="0" indent="-14400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Char char="&gt;"/>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a:t>Ebene eins</a:t>
            </a:r>
          </a:p>
          <a:p>
            <a:pPr lvl="1"/>
            <a:r>
              <a:rPr lang="de-DE" dirty="0"/>
              <a:t>Ebene zwei</a:t>
            </a:r>
          </a:p>
          <a:p>
            <a:pPr lvl="2"/>
            <a:r>
              <a:rPr lang="de-DE" dirty="0"/>
              <a:t>Ebene drei</a:t>
            </a:r>
          </a:p>
          <a:p>
            <a:pPr lvl="1"/>
            <a:endParaRPr lang="de-DE" dirty="0"/>
          </a:p>
        </p:txBody>
      </p:sp>
    </p:spTree>
    <p:extLst>
      <p:ext uri="{BB962C8B-B14F-4D97-AF65-F5344CB8AC3E}">
        <p14:creationId xmlns:p14="http://schemas.microsoft.com/office/powerpoint/2010/main" val="6916641"/>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 Inhaltsfolien_v03">
    <p:spTree>
      <p:nvGrpSpPr>
        <p:cNvPr id="1" name=""/>
        <p:cNvGrpSpPr/>
        <p:nvPr/>
      </p:nvGrpSpPr>
      <p:grpSpPr>
        <a:xfrm>
          <a:off x="0" y="0"/>
          <a:ext cx="0" cy="0"/>
          <a:chOff x="0" y="0"/>
          <a:chExt cx="0" cy="0"/>
        </a:xfrm>
      </p:grpSpPr>
      <p:sp>
        <p:nvSpPr>
          <p:cNvPr id="12" name="Rechteck 11">
            <a:extLst>
              <a:ext uri="{FF2B5EF4-FFF2-40B4-BE49-F238E27FC236}">
                <a16:creationId xmlns="" xmlns:a16="http://schemas.microsoft.com/office/drawing/2014/main" id="{E6CF0DE5-B18D-4349-B592-B0269AD6BD4E}"/>
              </a:ext>
            </a:extLst>
          </p:cNvPr>
          <p:cNvSpPr/>
          <p:nvPr userDrawn="1"/>
        </p:nvSpPr>
        <p:spPr>
          <a:xfrm>
            <a:off x="0" y="-3175"/>
            <a:ext cx="12192000" cy="1523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 xmlns:a16="http://schemas.microsoft.com/office/drawing/2014/main" id="{8CD6BD21-D5E2-4157-A93E-B2D07F20C010}"/>
              </a:ext>
            </a:extLst>
          </p:cNvPr>
          <p:cNvSpPr/>
          <p:nvPr userDrawn="1"/>
        </p:nvSpPr>
        <p:spPr>
          <a:xfrm>
            <a:off x="0" y="1520824"/>
            <a:ext cx="12192000" cy="45751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382587" y="398123"/>
            <a:ext cx="11401425" cy="867970"/>
          </a:xfrm>
          <a:prstGeom prst="rect">
            <a:avLst/>
          </a:prstGeom>
        </p:spPr>
        <p:txBody>
          <a:bodyPr lIns="0" tIns="0" rIns="0" bIns="0"/>
          <a:lstStyle>
            <a:lvl1pPr>
              <a:defRPr sz="3600">
                <a:solidFill>
                  <a:schemeClr val="tx2"/>
                </a:solidFill>
              </a:defRPr>
            </a:lvl1pPr>
          </a:lstStyle>
          <a:p>
            <a:r>
              <a:rPr lang="de-DE" dirty="0"/>
              <a:t>Titel der Folie 36 </a:t>
            </a:r>
            <a:r>
              <a:rPr lang="de-DE" dirty="0" err="1"/>
              <a:t>pt</a:t>
            </a:r>
            <a:r>
              <a:rPr lang="de-DE" dirty="0"/>
              <a:t> – werden im Lateinischen nur </a:t>
            </a:r>
            <a:br>
              <a:rPr lang="de-DE" dirty="0"/>
            </a:br>
            <a:r>
              <a:rPr lang="de-DE" dirty="0"/>
              <a:t>Satzanfänge groß geschrieben</a:t>
            </a:r>
          </a:p>
        </p:txBody>
      </p:sp>
      <p:sp>
        <p:nvSpPr>
          <p:cNvPr id="13" name="Textplatzhalter 5">
            <a:extLst>
              <a:ext uri="{FF2B5EF4-FFF2-40B4-BE49-F238E27FC236}">
                <a16:creationId xmlns="" xmlns:a16="http://schemas.microsoft.com/office/drawing/2014/main" id="{A9BF92AF-F5E9-4EE7-8A75-A4DA14629FAD}"/>
              </a:ext>
            </a:extLst>
          </p:cNvPr>
          <p:cNvSpPr>
            <a:spLocks noGrp="1"/>
          </p:cNvSpPr>
          <p:nvPr>
            <p:ph type="body" sz="quarter" idx="10" hasCustomPrompt="1"/>
          </p:nvPr>
        </p:nvSpPr>
        <p:spPr>
          <a:xfrm>
            <a:off x="382588" y="1874838"/>
            <a:ext cx="11401425" cy="4221162"/>
          </a:xfrm>
          <a:prstGeom prst="rect">
            <a:avLst/>
          </a:prstGeom>
        </p:spPr>
        <p:txBody>
          <a:bodyPr/>
          <a:lstStyle>
            <a:lvl1pPr marL="457200" indent="-457200">
              <a:lnSpc>
                <a:spcPct val="100000"/>
              </a:lnSpc>
              <a:spcBef>
                <a:spcPts val="1000"/>
              </a:spcBef>
              <a:buClr>
                <a:schemeClr val="tx1"/>
              </a:buClr>
              <a:buFont typeface="+mj-lt"/>
              <a:buAutoNum type="arabicPeriod"/>
              <a:defRPr sz="2400">
                <a:solidFill>
                  <a:schemeClr val="tx1"/>
                </a:solidFill>
              </a:defRPr>
            </a:lvl1pPr>
            <a:lvl2pPr marL="612000" indent="-144000">
              <a:lnSpc>
                <a:spcPts val="1000"/>
              </a:lnSpc>
              <a:spcBef>
                <a:spcPts val="1000"/>
              </a:spcBef>
              <a:buClr>
                <a:schemeClr val="tx2"/>
              </a:buClr>
              <a:buFont typeface="Calibri" panose="020F0502020204030204" pitchFamily="34" charset="0"/>
              <a:buChar char="&gt;"/>
              <a:defRPr sz="1600">
                <a:solidFill>
                  <a:schemeClr val="tx1"/>
                </a:solidFill>
              </a:defRPr>
            </a:lvl2pPr>
            <a:lvl3pPr marL="1080000" marR="0" indent="-14400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Char char="&gt;"/>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a:t>Ebene eins</a:t>
            </a:r>
          </a:p>
          <a:p>
            <a:pPr lvl="1"/>
            <a:r>
              <a:rPr lang="de-DE" dirty="0"/>
              <a:t>Ebene zwei</a:t>
            </a:r>
          </a:p>
          <a:p>
            <a:pPr lvl="2"/>
            <a:r>
              <a:rPr lang="de-DE" dirty="0"/>
              <a:t>Ebene drei</a:t>
            </a:r>
          </a:p>
          <a:p>
            <a:pPr lvl="1"/>
            <a:endParaRPr lang="de-DE" dirty="0"/>
          </a:p>
        </p:txBody>
      </p:sp>
      <p:sp>
        <p:nvSpPr>
          <p:cNvPr id="14" name="Textplatzhalter 9">
            <a:extLst>
              <a:ext uri="{FF2B5EF4-FFF2-40B4-BE49-F238E27FC236}">
                <a16:creationId xmlns="" xmlns:a16="http://schemas.microsoft.com/office/drawing/2014/main" id="{FAE8BB6E-C231-4C95-9BFB-001CFC0909C2}"/>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3976149200"/>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 Inhaltsfolien_v04">
    <p:spTree>
      <p:nvGrpSpPr>
        <p:cNvPr id="1" name=""/>
        <p:cNvGrpSpPr/>
        <p:nvPr/>
      </p:nvGrpSpPr>
      <p:grpSpPr>
        <a:xfrm>
          <a:off x="0" y="0"/>
          <a:ext cx="0" cy="0"/>
          <a:chOff x="0" y="0"/>
          <a:chExt cx="0" cy="0"/>
        </a:xfrm>
      </p:grpSpPr>
      <p:sp>
        <p:nvSpPr>
          <p:cNvPr id="12" name="Rechteck 11">
            <a:extLst>
              <a:ext uri="{FF2B5EF4-FFF2-40B4-BE49-F238E27FC236}">
                <a16:creationId xmlns="" xmlns:a16="http://schemas.microsoft.com/office/drawing/2014/main" id="{E6CF0DE5-B18D-4349-B592-B0269AD6BD4E}"/>
              </a:ext>
            </a:extLst>
          </p:cNvPr>
          <p:cNvSpPr/>
          <p:nvPr userDrawn="1"/>
        </p:nvSpPr>
        <p:spPr>
          <a:xfrm>
            <a:off x="0" y="-3175"/>
            <a:ext cx="12192000" cy="60991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382587" y="398123"/>
            <a:ext cx="11401425" cy="867970"/>
          </a:xfrm>
          <a:prstGeom prst="rect">
            <a:avLst/>
          </a:prstGeom>
        </p:spPr>
        <p:txBody>
          <a:bodyPr lIns="0" tIns="0" rIns="0" bIns="0"/>
          <a:lstStyle>
            <a:lvl1pPr>
              <a:defRPr sz="3600">
                <a:solidFill>
                  <a:schemeClr val="tx2"/>
                </a:solidFill>
              </a:defRPr>
            </a:lvl1pPr>
          </a:lstStyle>
          <a:p>
            <a:r>
              <a:rPr lang="de-DE" dirty="0"/>
              <a:t>Titel der Folie 36 </a:t>
            </a:r>
            <a:r>
              <a:rPr lang="de-DE" dirty="0" err="1"/>
              <a:t>pt</a:t>
            </a:r>
            <a:r>
              <a:rPr lang="de-DE" dirty="0"/>
              <a:t> – werden im Lateinischen nur </a:t>
            </a:r>
            <a:br>
              <a:rPr lang="de-DE" dirty="0"/>
            </a:br>
            <a:r>
              <a:rPr lang="de-DE" dirty="0"/>
              <a:t>Satzanfänge groß geschrieben</a:t>
            </a:r>
          </a:p>
        </p:txBody>
      </p:sp>
      <p:sp>
        <p:nvSpPr>
          <p:cNvPr id="10" name="Textplatzhalter 5">
            <a:extLst>
              <a:ext uri="{FF2B5EF4-FFF2-40B4-BE49-F238E27FC236}">
                <a16:creationId xmlns="" xmlns:a16="http://schemas.microsoft.com/office/drawing/2014/main" id="{81A3875A-1C0B-44E0-B106-BEE2E7620287}"/>
              </a:ext>
            </a:extLst>
          </p:cNvPr>
          <p:cNvSpPr>
            <a:spLocks noGrp="1"/>
          </p:cNvSpPr>
          <p:nvPr>
            <p:ph type="body" sz="quarter" idx="10" hasCustomPrompt="1"/>
          </p:nvPr>
        </p:nvSpPr>
        <p:spPr>
          <a:xfrm>
            <a:off x="382588" y="1874838"/>
            <a:ext cx="11401425" cy="4221162"/>
          </a:xfrm>
          <a:prstGeom prst="rect">
            <a:avLst/>
          </a:prstGeom>
        </p:spPr>
        <p:txBody>
          <a:bodyPr/>
          <a:lstStyle>
            <a:lvl1pPr marL="457200" indent="-457200">
              <a:lnSpc>
                <a:spcPct val="100000"/>
              </a:lnSpc>
              <a:spcBef>
                <a:spcPts val="1000"/>
              </a:spcBef>
              <a:buClr>
                <a:schemeClr val="bg1"/>
              </a:buClr>
              <a:buFont typeface="+mj-lt"/>
              <a:buAutoNum type="arabicPeriod"/>
              <a:defRPr sz="2400">
                <a:solidFill>
                  <a:schemeClr val="bg1"/>
                </a:solidFill>
              </a:defRPr>
            </a:lvl1pPr>
            <a:lvl2pPr marL="612000" indent="-144000">
              <a:lnSpc>
                <a:spcPts val="1000"/>
              </a:lnSpc>
              <a:spcBef>
                <a:spcPts val="1000"/>
              </a:spcBef>
              <a:buClr>
                <a:schemeClr val="tx2"/>
              </a:buClr>
              <a:buFont typeface="Calibri" panose="020F0502020204030204" pitchFamily="34" charset="0"/>
              <a:buChar char="&gt;"/>
              <a:defRPr sz="1600">
                <a:solidFill>
                  <a:schemeClr val="bg1"/>
                </a:solidFill>
              </a:defRPr>
            </a:lvl2pPr>
            <a:lvl3pPr marL="1080000" marR="0" indent="-14400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Char char="&gt;"/>
              <a:tabLst/>
              <a:defRPr sz="1600">
                <a:solidFill>
                  <a:schemeClr val="bg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a:t>Ebene eins</a:t>
            </a:r>
          </a:p>
          <a:p>
            <a:pPr lvl="1"/>
            <a:r>
              <a:rPr lang="de-DE" dirty="0"/>
              <a:t>Ebene zwei</a:t>
            </a:r>
          </a:p>
          <a:p>
            <a:pPr lvl="2"/>
            <a:r>
              <a:rPr lang="de-DE" dirty="0"/>
              <a:t>Ebene drei</a:t>
            </a:r>
          </a:p>
          <a:p>
            <a:pPr lvl="1"/>
            <a:endParaRPr lang="de-DE" dirty="0"/>
          </a:p>
        </p:txBody>
      </p:sp>
      <p:sp>
        <p:nvSpPr>
          <p:cNvPr id="14" name="Textplatzhalter 9">
            <a:extLst>
              <a:ext uri="{FF2B5EF4-FFF2-40B4-BE49-F238E27FC236}">
                <a16:creationId xmlns="" xmlns:a16="http://schemas.microsoft.com/office/drawing/2014/main" id="{79A47B96-247F-428F-8201-AA8C3ECD8975}"/>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1422040219"/>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10363200" cy="1143000"/>
          </a:xfrm>
          <a:prstGeom prst="rect">
            <a:avLst/>
          </a:prstGeom>
        </p:spPr>
        <p:txBody>
          <a:bodyPr lIns="121917" tIns="60958" rIns="121917" bIns="60958"/>
          <a:lstStyle/>
          <a:p>
            <a:r>
              <a:rPr lang="de-DE"/>
              <a:t>Titelmasterformat durch Klicken bearbeiten</a:t>
            </a:r>
          </a:p>
        </p:txBody>
      </p:sp>
      <p:sp>
        <p:nvSpPr>
          <p:cNvPr id="3" name="Inhaltsplatzhalter 2"/>
          <p:cNvSpPr>
            <a:spLocks noGrp="1"/>
          </p:cNvSpPr>
          <p:nvPr>
            <p:ph idx="1"/>
          </p:nvPr>
        </p:nvSpPr>
        <p:spPr>
          <a:xfrm>
            <a:off x="335360" y="1268760"/>
            <a:ext cx="11521280" cy="5328592"/>
          </a:xfrm>
          <a:prstGeom prst="rect">
            <a:avLst/>
          </a:prstGeom>
        </p:spPr>
        <p:txBody>
          <a:bodyPr lIns="121917" tIns="60958" rIns="121917" bIns="60958"/>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1583499" y="404664"/>
            <a:ext cx="2592288" cy="365125"/>
          </a:xfrm>
          <a:prstGeom prst="rect">
            <a:avLst/>
          </a:prstGeom>
        </p:spPr>
        <p:txBody>
          <a:bodyPr lIns="121917" tIns="60958" rIns="121917" bIns="60958"/>
          <a:lstStyle>
            <a:lvl1pPr>
              <a:defRPr/>
            </a:lvl1pPr>
          </a:lstStyle>
          <a:p>
            <a:endParaRPr lang="de-DE" altLang="de-DE"/>
          </a:p>
        </p:txBody>
      </p:sp>
      <p:sp>
        <p:nvSpPr>
          <p:cNvPr id="5" name="Fußzeilenplatzhalter 4"/>
          <p:cNvSpPr>
            <a:spLocks noGrp="1"/>
          </p:cNvSpPr>
          <p:nvPr>
            <p:ph type="ftr" sz="quarter" idx="11"/>
          </p:nvPr>
        </p:nvSpPr>
        <p:spPr>
          <a:xfrm>
            <a:off x="4175787" y="404664"/>
            <a:ext cx="6240693" cy="360040"/>
          </a:xfrm>
          <a:prstGeom prst="rect">
            <a:avLst/>
          </a:prstGeom>
        </p:spPr>
        <p:txBody>
          <a:bodyPr lIns="121917" tIns="60958" rIns="121917" bIns="60958"/>
          <a:lstStyle>
            <a:lvl1pPr>
              <a:defRPr/>
            </a:lvl1pPr>
          </a:lstStyle>
          <a:p>
            <a:endParaRPr lang="de-DE" altLang="de-DE"/>
          </a:p>
        </p:txBody>
      </p:sp>
      <p:sp>
        <p:nvSpPr>
          <p:cNvPr id="6" name="Foliennummernplatzhalter 5"/>
          <p:cNvSpPr>
            <a:spLocks noGrp="1"/>
          </p:cNvSpPr>
          <p:nvPr>
            <p:ph type="sldNum" sz="quarter" idx="12"/>
          </p:nvPr>
        </p:nvSpPr>
        <p:spPr>
          <a:xfrm>
            <a:off x="10416480" y="404664"/>
            <a:ext cx="1440160" cy="360040"/>
          </a:xfrm>
          <a:prstGeom prst="rect">
            <a:avLst/>
          </a:prstGeom>
        </p:spPr>
        <p:txBody>
          <a:bodyPr lIns="121917" tIns="60958" rIns="121917" bIns="60958"/>
          <a:lstStyle>
            <a:lvl1pPr>
              <a:defRPr/>
            </a:lvl1pPr>
          </a:lstStyle>
          <a:p>
            <a:fld id="{11EC4353-CFEF-4D55-89DB-5316B128242C}" type="slidenum">
              <a:rPr lang="de-DE" altLang="de-DE"/>
              <a:pPr/>
              <a:t>‹Nr.›</a:t>
            </a:fld>
            <a:endParaRPr lang="de-DE" altLang="de-DE"/>
          </a:p>
        </p:txBody>
      </p:sp>
      <p:cxnSp>
        <p:nvCxnSpPr>
          <p:cNvPr id="7" name="Gerader Verbinder 9"/>
          <p:cNvCxnSpPr/>
          <p:nvPr userDrawn="1"/>
        </p:nvCxnSpPr>
        <p:spPr>
          <a:xfrm>
            <a:off x="-3" y="846947"/>
            <a:ext cx="12192003" cy="0"/>
          </a:xfrm>
          <a:prstGeom prst="line">
            <a:avLst/>
          </a:prstGeom>
          <a:ln w="25400">
            <a:solidFill>
              <a:srgbClr val="A5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24251"/>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folie_v01">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8CD6BD21-D5E2-4157-A93E-B2D07F20C010}"/>
              </a:ext>
            </a:extLst>
          </p:cNvPr>
          <p:cNvSpPr/>
          <p:nvPr userDrawn="1"/>
        </p:nvSpPr>
        <p:spPr>
          <a:xfrm>
            <a:off x="0" y="0"/>
            <a:ext cx="12192000" cy="609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382587" y="398122"/>
            <a:ext cx="11401425" cy="1023120"/>
          </a:xfrm>
          <a:prstGeom prst="rect">
            <a:avLst/>
          </a:prstGeom>
        </p:spPr>
        <p:txBody>
          <a:bodyPr lIns="0" tIns="0" rIns="0" bIns="0"/>
          <a:lstStyle>
            <a:lvl1pPr>
              <a:defRPr sz="3600">
                <a:solidFill>
                  <a:schemeClr val="tx1"/>
                </a:solidFill>
              </a:defRPr>
            </a:lvl1pPr>
          </a:lstStyle>
          <a:p>
            <a:r>
              <a:rPr lang="de-DE" dirty="0"/>
              <a:t>Titel der Folie 36 </a:t>
            </a:r>
            <a:r>
              <a:rPr lang="de-DE" dirty="0" err="1"/>
              <a:t>pt</a:t>
            </a:r>
            <a:r>
              <a:rPr lang="de-DE" dirty="0"/>
              <a:t> – werden im Lateinischen nur </a:t>
            </a:r>
            <a:br>
              <a:rPr lang="de-DE" dirty="0"/>
            </a:br>
            <a:r>
              <a:rPr lang="de-DE" dirty="0"/>
              <a:t>Satzanfänge groß geschrieben</a:t>
            </a:r>
          </a:p>
        </p:txBody>
      </p:sp>
      <p:sp>
        <p:nvSpPr>
          <p:cNvPr id="6" name="Textplatzhalter 5">
            <a:extLst>
              <a:ext uri="{FF2B5EF4-FFF2-40B4-BE49-F238E27FC236}">
                <a16:creationId xmlns="" xmlns:a16="http://schemas.microsoft.com/office/drawing/2014/main" id="{FD4412D9-02EB-4003-A6A4-1E21C2E52FB5}"/>
              </a:ext>
            </a:extLst>
          </p:cNvPr>
          <p:cNvSpPr>
            <a:spLocks noGrp="1"/>
          </p:cNvSpPr>
          <p:nvPr>
            <p:ph type="body" sz="quarter" idx="10" hasCustomPrompt="1"/>
          </p:nvPr>
        </p:nvSpPr>
        <p:spPr>
          <a:xfrm>
            <a:off x="382589" y="1874838"/>
            <a:ext cx="8913812" cy="1554162"/>
          </a:xfrm>
          <a:prstGeom prst="rect">
            <a:avLst/>
          </a:prstGeom>
        </p:spPr>
        <p:txBody>
          <a:bodyPr lIns="0" tIns="0" rIns="0" bIns="0"/>
          <a:lstStyle>
            <a:lvl1pPr marL="0" indent="0">
              <a:lnSpc>
                <a:spcPct val="100000"/>
              </a:lnSpc>
              <a:spcBef>
                <a:spcPts val="1000"/>
              </a:spcBef>
              <a:buClr>
                <a:schemeClr val="tx1"/>
              </a:buClr>
              <a:buFont typeface="Arial" panose="020B0604020202020204" pitchFamily="34" charset="0"/>
              <a:buNone/>
              <a:defRPr sz="2400" b="1">
                <a:solidFill>
                  <a:schemeClr val="tx1"/>
                </a:solidFill>
              </a:defRPr>
            </a:lvl1pPr>
            <a:lvl2pPr marL="468000" indent="0">
              <a:lnSpc>
                <a:spcPts val="1000"/>
              </a:lnSpc>
              <a:spcBef>
                <a:spcPts val="1000"/>
              </a:spcBef>
              <a:buClr>
                <a:schemeClr val="tx2"/>
              </a:buClr>
              <a:buFont typeface="Calibri" panose="020F0502020204030204" pitchFamily="34" charset="0"/>
              <a:buNone/>
              <a:defRPr sz="1600">
                <a:solidFill>
                  <a:schemeClr val="tx1"/>
                </a:solidFill>
              </a:defRPr>
            </a:lvl2pPr>
            <a:lvl3pPr marL="936000" marR="0" indent="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None/>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a:t>Shorttext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a:t>
            </a:r>
          </a:p>
        </p:txBody>
      </p:sp>
      <p:sp>
        <p:nvSpPr>
          <p:cNvPr id="9" name="Textplatzhalter 4">
            <a:extLst>
              <a:ext uri="{FF2B5EF4-FFF2-40B4-BE49-F238E27FC236}">
                <a16:creationId xmlns="" xmlns:a16="http://schemas.microsoft.com/office/drawing/2014/main" id="{90402E51-F9BC-46DD-9BC9-70C103489127}"/>
              </a:ext>
            </a:extLst>
          </p:cNvPr>
          <p:cNvSpPr>
            <a:spLocks noGrp="1"/>
          </p:cNvSpPr>
          <p:nvPr>
            <p:ph type="body" sz="quarter" idx="14" hasCustomPrompt="1"/>
          </p:nvPr>
        </p:nvSpPr>
        <p:spPr>
          <a:xfrm>
            <a:off x="382587" y="3538904"/>
            <a:ext cx="11426827" cy="2305050"/>
          </a:xfrm>
          <a:prstGeom prst="rect">
            <a:avLst/>
          </a:prstGeom>
        </p:spPr>
        <p:txBody>
          <a:bodyPr lIns="0" tIns="0" rIns="0" bIns="0" numCol="2" spcCol="360000"/>
          <a:lstStyle>
            <a:lvl1pPr marL="0" indent="0">
              <a:lnSpc>
                <a:spcPts val="1600"/>
              </a:lnSpc>
              <a:buFont typeface="Arial" panose="020B0604020202020204" pitchFamily="34" charset="0"/>
              <a:buNone/>
              <a:defRPr sz="1600">
                <a:solidFill>
                  <a:schemeClr val="tx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Longtext</a:t>
            </a:r>
            <a:r>
              <a:rPr lang="de-DE" dirty="0"/>
              <a:t> 33 </a:t>
            </a:r>
            <a:r>
              <a:rPr lang="de-DE" dirty="0" err="1"/>
              <a:t>px</a:t>
            </a:r>
            <a:r>
              <a:rPr lang="de-DE" dirty="0"/>
              <a:t> – in Ihm finden sich eine Reihe realer lateinischer Wörter. Auch dieser Blindtext ist unverständlich gehalten, imitiert jedoch den Rhythmus der meisten europäischen Sprachen in lateinischer Schrift. </a:t>
            </a:r>
          </a:p>
          <a:p>
            <a:pPr lvl="0"/>
            <a:endParaRPr lang="de-DE" dirty="0"/>
          </a:p>
          <a:p>
            <a:pPr lvl="0"/>
            <a:r>
              <a:rPr lang="de-DE" dirty="0"/>
              <a:t>Der Vorteil des lateinischen Ursprungs und der relativen Sinnlosigkeit von </a:t>
            </a:r>
            <a:r>
              <a:rPr lang="de-DE" dirty="0" err="1"/>
              <a:t>Lorem</a:t>
            </a:r>
            <a:r>
              <a:rPr lang="de-DE" dirty="0"/>
              <a:t> </a:t>
            </a:r>
            <a:r>
              <a:rPr lang="de-DE" dirty="0" err="1"/>
              <a:t>ipsum</a:t>
            </a:r>
            <a:r>
              <a:rPr lang="de-DE" dirty="0"/>
              <a:t> ist, dass der Text weder die Aufmerksamkeit des Betrachters auf sich zieht noch von der Gestaltung ablenkt. Ein Nachteil liegt jedoch darin begründet, dass im Lateinischen bestimmte Buchstaben häufiger und andere seltener vorkommen, was ein anderes Druckbild erzeugt. Zudem werden im Lateinischen nur Satzanfänge groß geschrieben, so dass </a:t>
            </a:r>
            <a:r>
              <a:rPr lang="de-DE" dirty="0" err="1"/>
              <a:t>Lorem</a:t>
            </a:r>
            <a:r>
              <a:rPr lang="de-DE" dirty="0"/>
              <a:t> </a:t>
            </a:r>
            <a:r>
              <a:rPr lang="de-DE" dirty="0" err="1"/>
              <a:t>ipsum</a:t>
            </a:r>
            <a:r>
              <a:rPr lang="de-DE" dirty="0"/>
              <a:t> die generelle Substantivgroßschreibung der deutschen Sprache nicht abbilden kann. Als visueller Platzhalter für deutschsprachige Texte ist </a:t>
            </a:r>
            <a:r>
              <a:rPr lang="de-DE" dirty="0" err="1"/>
              <a:t>Lorem</a:t>
            </a:r>
            <a:r>
              <a:rPr lang="de-DE" dirty="0"/>
              <a:t> </a:t>
            </a:r>
            <a:r>
              <a:rPr lang="de-DE" dirty="0" err="1"/>
              <a:t>ipsum</a:t>
            </a:r>
            <a:r>
              <a:rPr lang="de-DE" dirty="0"/>
              <a:t> demzufolge nur begrenzt geeignet. Sollen Blindtexte dazu dienen, die Eigenheiten der Schriftarten zu vergleichen,.</a:t>
            </a:r>
          </a:p>
          <a:p>
            <a:pPr lvl="0"/>
            <a:endParaRPr lang="de-DE" dirty="0"/>
          </a:p>
          <a:p>
            <a:pPr lvl="0"/>
            <a:endParaRPr lang="de-DE" dirty="0"/>
          </a:p>
        </p:txBody>
      </p:sp>
      <p:sp>
        <p:nvSpPr>
          <p:cNvPr id="18" name="Textplatzhalter 9">
            <a:extLst>
              <a:ext uri="{FF2B5EF4-FFF2-40B4-BE49-F238E27FC236}">
                <a16:creationId xmlns="" xmlns:a16="http://schemas.microsoft.com/office/drawing/2014/main" id="{15D17F9A-D3D0-4257-AB21-B436B5B6E0E5}"/>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1215996835"/>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extfolie_v02">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8CD6BD21-D5E2-4157-A93E-B2D07F20C010}"/>
              </a:ext>
            </a:extLst>
          </p:cNvPr>
          <p:cNvSpPr/>
          <p:nvPr userDrawn="1"/>
        </p:nvSpPr>
        <p:spPr>
          <a:xfrm>
            <a:off x="0" y="1520824"/>
            <a:ext cx="12192000" cy="45751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382587" y="398122"/>
            <a:ext cx="11401425" cy="1023120"/>
          </a:xfrm>
          <a:prstGeom prst="rect">
            <a:avLst/>
          </a:prstGeom>
        </p:spPr>
        <p:txBody>
          <a:bodyPr lIns="0" tIns="0" rIns="0" bIns="0"/>
          <a:lstStyle>
            <a:lvl1pPr>
              <a:defRPr sz="3600">
                <a:solidFill>
                  <a:schemeClr val="tx2"/>
                </a:solidFill>
              </a:defRPr>
            </a:lvl1pPr>
          </a:lstStyle>
          <a:p>
            <a:r>
              <a:rPr lang="de-DE" dirty="0"/>
              <a:t>Titel der Folie 36 </a:t>
            </a:r>
            <a:r>
              <a:rPr lang="de-DE" dirty="0" err="1"/>
              <a:t>pt</a:t>
            </a:r>
            <a:r>
              <a:rPr lang="de-DE" dirty="0"/>
              <a:t> – werden im Lateinischen nur </a:t>
            </a:r>
            <a:br>
              <a:rPr lang="de-DE" dirty="0"/>
            </a:br>
            <a:r>
              <a:rPr lang="de-DE" dirty="0"/>
              <a:t>Satzanfänge groß geschrieben</a:t>
            </a:r>
          </a:p>
        </p:txBody>
      </p:sp>
      <p:sp>
        <p:nvSpPr>
          <p:cNvPr id="6" name="Textplatzhalter 5">
            <a:extLst>
              <a:ext uri="{FF2B5EF4-FFF2-40B4-BE49-F238E27FC236}">
                <a16:creationId xmlns="" xmlns:a16="http://schemas.microsoft.com/office/drawing/2014/main" id="{FD4412D9-02EB-4003-A6A4-1E21C2E52FB5}"/>
              </a:ext>
            </a:extLst>
          </p:cNvPr>
          <p:cNvSpPr>
            <a:spLocks noGrp="1"/>
          </p:cNvSpPr>
          <p:nvPr>
            <p:ph type="body" sz="quarter" idx="10" hasCustomPrompt="1"/>
          </p:nvPr>
        </p:nvSpPr>
        <p:spPr>
          <a:xfrm>
            <a:off x="382589" y="1874838"/>
            <a:ext cx="8913812" cy="1554162"/>
          </a:xfrm>
          <a:prstGeom prst="rect">
            <a:avLst/>
          </a:prstGeom>
        </p:spPr>
        <p:txBody>
          <a:bodyPr lIns="0" tIns="0" rIns="0" bIns="0"/>
          <a:lstStyle>
            <a:lvl1pPr marL="0" indent="0">
              <a:lnSpc>
                <a:spcPct val="100000"/>
              </a:lnSpc>
              <a:spcBef>
                <a:spcPts val="1000"/>
              </a:spcBef>
              <a:buClr>
                <a:schemeClr val="tx1"/>
              </a:buClr>
              <a:buFont typeface="Arial" panose="020B0604020202020204" pitchFamily="34" charset="0"/>
              <a:buNone/>
              <a:defRPr sz="2400" b="1">
                <a:solidFill>
                  <a:schemeClr val="tx1"/>
                </a:solidFill>
              </a:defRPr>
            </a:lvl1pPr>
            <a:lvl2pPr marL="468000" indent="0">
              <a:lnSpc>
                <a:spcPts val="1000"/>
              </a:lnSpc>
              <a:spcBef>
                <a:spcPts val="1000"/>
              </a:spcBef>
              <a:buClr>
                <a:schemeClr val="tx2"/>
              </a:buClr>
              <a:buFont typeface="Calibri" panose="020F0502020204030204" pitchFamily="34" charset="0"/>
              <a:buNone/>
              <a:defRPr sz="1600">
                <a:solidFill>
                  <a:schemeClr val="tx1"/>
                </a:solidFill>
              </a:defRPr>
            </a:lvl2pPr>
            <a:lvl3pPr marL="936000" marR="0" indent="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None/>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a:t>Shorttext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a:t>
            </a:r>
          </a:p>
        </p:txBody>
      </p:sp>
      <p:sp>
        <p:nvSpPr>
          <p:cNvPr id="9" name="Textplatzhalter 4">
            <a:extLst>
              <a:ext uri="{FF2B5EF4-FFF2-40B4-BE49-F238E27FC236}">
                <a16:creationId xmlns="" xmlns:a16="http://schemas.microsoft.com/office/drawing/2014/main" id="{90402E51-F9BC-46DD-9BC9-70C103489127}"/>
              </a:ext>
            </a:extLst>
          </p:cNvPr>
          <p:cNvSpPr>
            <a:spLocks noGrp="1"/>
          </p:cNvSpPr>
          <p:nvPr>
            <p:ph type="body" sz="quarter" idx="14" hasCustomPrompt="1"/>
          </p:nvPr>
        </p:nvSpPr>
        <p:spPr>
          <a:xfrm>
            <a:off x="382587" y="3538904"/>
            <a:ext cx="11426827" cy="2305050"/>
          </a:xfrm>
          <a:prstGeom prst="rect">
            <a:avLst/>
          </a:prstGeom>
        </p:spPr>
        <p:txBody>
          <a:bodyPr lIns="0" tIns="0" rIns="0" bIns="0" numCol="2" spcCol="360000"/>
          <a:lstStyle>
            <a:lvl1pPr marL="0" indent="0">
              <a:lnSpc>
                <a:spcPts val="1600"/>
              </a:lnSpc>
              <a:buFont typeface="Arial" panose="020B0604020202020204" pitchFamily="34" charset="0"/>
              <a:buNone/>
              <a:defRPr sz="1600">
                <a:solidFill>
                  <a:schemeClr val="tx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Longtext</a:t>
            </a:r>
            <a:r>
              <a:rPr lang="de-DE" dirty="0"/>
              <a:t> 33 </a:t>
            </a:r>
            <a:r>
              <a:rPr lang="de-DE" dirty="0" err="1"/>
              <a:t>px</a:t>
            </a:r>
            <a:r>
              <a:rPr lang="de-DE" dirty="0"/>
              <a:t> – in Ihm finden sich eine Reihe realer lateinischer Wörter. Auch dieser Blindtext ist unverständlich gehalten, imitiert jedoch den Rhythmus der meisten europäischen Sprachen in lateinischer Schrift. </a:t>
            </a:r>
          </a:p>
          <a:p>
            <a:pPr lvl="0"/>
            <a:endParaRPr lang="de-DE" dirty="0"/>
          </a:p>
          <a:p>
            <a:pPr lvl="0"/>
            <a:r>
              <a:rPr lang="de-DE" dirty="0"/>
              <a:t>Der Vorteil des lateinischen Ursprungs und der relativen Sinnlosigkeit von </a:t>
            </a:r>
            <a:r>
              <a:rPr lang="de-DE" dirty="0" err="1"/>
              <a:t>Lorem</a:t>
            </a:r>
            <a:r>
              <a:rPr lang="de-DE" dirty="0"/>
              <a:t> </a:t>
            </a:r>
            <a:r>
              <a:rPr lang="de-DE" dirty="0" err="1"/>
              <a:t>ipsum</a:t>
            </a:r>
            <a:r>
              <a:rPr lang="de-DE" dirty="0"/>
              <a:t> ist, dass der Text weder die Aufmerksamkeit des Betrachters auf sich zieht noch von der Gestaltung ablenkt. Ein Nachteil liegt jedoch darin begründet, dass im Lateinischen bestimmte Buchstaben häufiger und andere seltener vorkommen, was ein anderes Druckbild erzeugt. Zudem werden im Lateinischen nur Satzanfänge groß geschrieben, so dass </a:t>
            </a:r>
            <a:r>
              <a:rPr lang="de-DE" dirty="0" err="1"/>
              <a:t>Lorem</a:t>
            </a:r>
            <a:r>
              <a:rPr lang="de-DE" dirty="0"/>
              <a:t> </a:t>
            </a:r>
            <a:r>
              <a:rPr lang="de-DE" dirty="0" err="1"/>
              <a:t>ipsum</a:t>
            </a:r>
            <a:r>
              <a:rPr lang="de-DE" dirty="0"/>
              <a:t> die generelle Substantivgroßschreibung der deutschen Sprache nicht abbilden kann. Als visueller Platzhalter für deutschsprachige Texte ist </a:t>
            </a:r>
            <a:r>
              <a:rPr lang="de-DE" dirty="0" err="1"/>
              <a:t>Lorem</a:t>
            </a:r>
            <a:r>
              <a:rPr lang="de-DE" dirty="0"/>
              <a:t> </a:t>
            </a:r>
            <a:r>
              <a:rPr lang="de-DE" dirty="0" err="1"/>
              <a:t>ipsum</a:t>
            </a:r>
            <a:r>
              <a:rPr lang="de-DE" dirty="0"/>
              <a:t> demzufolge nur begrenzt geeignet. Sollen Blindtexte dazu dienen, die Eigenheiten der Schriftarten zu vergleichen,.</a:t>
            </a:r>
          </a:p>
          <a:p>
            <a:pPr lvl="0"/>
            <a:endParaRPr lang="de-DE" dirty="0"/>
          </a:p>
          <a:p>
            <a:pPr lvl="0"/>
            <a:endParaRPr lang="de-DE" dirty="0"/>
          </a:p>
        </p:txBody>
      </p:sp>
      <p:sp>
        <p:nvSpPr>
          <p:cNvPr id="15" name="Textplatzhalter 9">
            <a:extLst>
              <a:ext uri="{FF2B5EF4-FFF2-40B4-BE49-F238E27FC236}">
                <a16:creationId xmlns="" xmlns:a16="http://schemas.microsoft.com/office/drawing/2014/main" id="{9F6F0092-F624-4018-B3D3-3F79097559B1}"/>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430661237"/>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extfolie_v03">
    <p:spTree>
      <p:nvGrpSpPr>
        <p:cNvPr id="1" name=""/>
        <p:cNvGrpSpPr/>
        <p:nvPr/>
      </p:nvGrpSpPr>
      <p:grpSpPr>
        <a:xfrm>
          <a:off x="0" y="0"/>
          <a:ext cx="0" cy="0"/>
          <a:chOff x="0" y="0"/>
          <a:chExt cx="0" cy="0"/>
        </a:xfrm>
      </p:grpSpPr>
      <p:sp>
        <p:nvSpPr>
          <p:cNvPr id="8" name="Rechteck 7">
            <a:extLst>
              <a:ext uri="{FF2B5EF4-FFF2-40B4-BE49-F238E27FC236}">
                <a16:creationId xmlns="" xmlns:a16="http://schemas.microsoft.com/office/drawing/2014/main" id="{DE1644E2-5D46-47A1-96B3-9347BF4903EC}"/>
              </a:ext>
            </a:extLst>
          </p:cNvPr>
          <p:cNvSpPr/>
          <p:nvPr userDrawn="1"/>
        </p:nvSpPr>
        <p:spPr>
          <a:xfrm>
            <a:off x="-12701" y="0"/>
            <a:ext cx="12192000" cy="15208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 xmlns:a16="http://schemas.microsoft.com/office/drawing/2014/main" id="{8CD6BD21-D5E2-4157-A93E-B2D07F20C010}"/>
              </a:ext>
            </a:extLst>
          </p:cNvPr>
          <p:cNvSpPr/>
          <p:nvPr userDrawn="1"/>
        </p:nvSpPr>
        <p:spPr>
          <a:xfrm>
            <a:off x="0" y="1520824"/>
            <a:ext cx="12192000" cy="45751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382587" y="398122"/>
            <a:ext cx="11401425" cy="1023120"/>
          </a:xfrm>
          <a:prstGeom prst="rect">
            <a:avLst/>
          </a:prstGeom>
        </p:spPr>
        <p:txBody>
          <a:bodyPr lIns="0" tIns="0" rIns="0" bIns="0"/>
          <a:lstStyle>
            <a:lvl1pPr>
              <a:defRPr sz="3600">
                <a:solidFill>
                  <a:schemeClr val="bg1"/>
                </a:solidFill>
              </a:defRPr>
            </a:lvl1pPr>
          </a:lstStyle>
          <a:p>
            <a:r>
              <a:rPr lang="de-DE" dirty="0"/>
              <a:t>Titel der Folie 36 </a:t>
            </a:r>
            <a:r>
              <a:rPr lang="de-DE" dirty="0" err="1"/>
              <a:t>pt</a:t>
            </a:r>
            <a:r>
              <a:rPr lang="de-DE" dirty="0"/>
              <a:t> – werden im Lateinischen nur </a:t>
            </a:r>
            <a:br>
              <a:rPr lang="de-DE" dirty="0"/>
            </a:br>
            <a:r>
              <a:rPr lang="de-DE" dirty="0"/>
              <a:t>Satzanfänge groß geschrieben</a:t>
            </a:r>
          </a:p>
        </p:txBody>
      </p:sp>
      <p:sp>
        <p:nvSpPr>
          <p:cNvPr id="6" name="Textplatzhalter 5">
            <a:extLst>
              <a:ext uri="{FF2B5EF4-FFF2-40B4-BE49-F238E27FC236}">
                <a16:creationId xmlns="" xmlns:a16="http://schemas.microsoft.com/office/drawing/2014/main" id="{FD4412D9-02EB-4003-A6A4-1E21C2E52FB5}"/>
              </a:ext>
            </a:extLst>
          </p:cNvPr>
          <p:cNvSpPr>
            <a:spLocks noGrp="1"/>
          </p:cNvSpPr>
          <p:nvPr>
            <p:ph type="body" sz="quarter" idx="10" hasCustomPrompt="1"/>
          </p:nvPr>
        </p:nvSpPr>
        <p:spPr>
          <a:xfrm>
            <a:off x="382589" y="1874838"/>
            <a:ext cx="8913812" cy="1554162"/>
          </a:xfrm>
          <a:prstGeom prst="rect">
            <a:avLst/>
          </a:prstGeom>
        </p:spPr>
        <p:txBody>
          <a:bodyPr lIns="0" tIns="0" rIns="0" bIns="0"/>
          <a:lstStyle>
            <a:lvl1pPr marL="0" indent="0">
              <a:lnSpc>
                <a:spcPct val="100000"/>
              </a:lnSpc>
              <a:spcBef>
                <a:spcPts val="1000"/>
              </a:spcBef>
              <a:buClr>
                <a:schemeClr val="tx1"/>
              </a:buClr>
              <a:buFont typeface="Arial" panose="020B0604020202020204" pitchFamily="34" charset="0"/>
              <a:buNone/>
              <a:defRPr sz="2400" b="1">
                <a:solidFill>
                  <a:schemeClr val="tx1"/>
                </a:solidFill>
              </a:defRPr>
            </a:lvl1pPr>
            <a:lvl2pPr marL="468000" indent="0">
              <a:lnSpc>
                <a:spcPts val="1000"/>
              </a:lnSpc>
              <a:spcBef>
                <a:spcPts val="1000"/>
              </a:spcBef>
              <a:buClr>
                <a:schemeClr val="tx2"/>
              </a:buClr>
              <a:buFont typeface="Calibri" panose="020F0502020204030204" pitchFamily="34" charset="0"/>
              <a:buNone/>
              <a:defRPr sz="1600">
                <a:solidFill>
                  <a:schemeClr val="tx1"/>
                </a:solidFill>
              </a:defRPr>
            </a:lvl2pPr>
            <a:lvl3pPr marL="936000" marR="0" indent="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None/>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a:t>Shorttext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a:t>
            </a:r>
          </a:p>
        </p:txBody>
      </p:sp>
      <p:sp>
        <p:nvSpPr>
          <p:cNvPr id="9" name="Textplatzhalter 4">
            <a:extLst>
              <a:ext uri="{FF2B5EF4-FFF2-40B4-BE49-F238E27FC236}">
                <a16:creationId xmlns="" xmlns:a16="http://schemas.microsoft.com/office/drawing/2014/main" id="{90402E51-F9BC-46DD-9BC9-70C103489127}"/>
              </a:ext>
            </a:extLst>
          </p:cNvPr>
          <p:cNvSpPr>
            <a:spLocks noGrp="1"/>
          </p:cNvSpPr>
          <p:nvPr>
            <p:ph type="body" sz="quarter" idx="14" hasCustomPrompt="1"/>
          </p:nvPr>
        </p:nvSpPr>
        <p:spPr>
          <a:xfrm>
            <a:off x="382587" y="3538904"/>
            <a:ext cx="11426827" cy="2305050"/>
          </a:xfrm>
          <a:prstGeom prst="rect">
            <a:avLst/>
          </a:prstGeom>
        </p:spPr>
        <p:txBody>
          <a:bodyPr lIns="0" tIns="0" rIns="0" bIns="0" numCol="2" spcCol="360000"/>
          <a:lstStyle>
            <a:lvl1pPr marL="0" indent="0">
              <a:lnSpc>
                <a:spcPts val="1600"/>
              </a:lnSpc>
              <a:buFont typeface="Arial" panose="020B0604020202020204" pitchFamily="34" charset="0"/>
              <a:buNone/>
              <a:defRPr sz="1600">
                <a:solidFill>
                  <a:schemeClr val="tx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Longtext</a:t>
            </a:r>
            <a:r>
              <a:rPr lang="de-DE" dirty="0"/>
              <a:t> 33 </a:t>
            </a:r>
            <a:r>
              <a:rPr lang="de-DE" dirty="0" err="1"/>
              <a:t>px</a:t>
            </a:r>
            <a:r>
              <a:rPr lang="de-DE" dirty="0"/>
              <a:t> – in Ihm finden sich eine Reihe realer lateinischer Wörter. Auch dieser Blindtext ist unverständlich gehalten, imitiert jedoch den Rhythmus der meisten europäischen Sprachen in lateinischer Schrift. </a:t>
            </a:r>
          </a:p>
          <a:p>
            <a:pPr lvl="0"/>
            <a:endParaRPr lang="de-DE" dirty="0"/>
          </a:p>
          <a:p>
            <a:pPr lvl="0"/>
            <a:r>
              <a:rPr lang="de-DE" dirty="0"/>
              <a:t>Der Vorteil des lateinischen Ursprungs und der relativen Sinnlosigkeit von </a:t>
            </a:r>
            <a:r>
              <a:rPr lang="de-DE" dirty="0" err="1"/>
              <a:t>Lorem</a:t>
            </a:r>
            <a:r>
              <a:rPr lang="de-DE" dirty="0"/>
              <a:t> </a:t>
            </a:r>
            <a:r>
              <a:rPr lang="de-DE" dirty="0" err="1"/>
              <a:t>ipsum</a:t>
            </a:r>
            <a:r>
              <a:rPr lang="de-DE" dirty="0"/>
              <a:t> ist, dass der Text weder die Aufmerksamkeit des Betrachters auf sich zieht noch von der Gestaltung ablenkt. Ein Nachteil liegt jedoch darin begründet, dass im Lateinischen bestimmte Buchstaben häufiger und andere seltener vorkommen, was ein anderes Druckbild erzeugt. Zudem werden im Lateinischen nur Satzanfänge groß geschrieben, so dass </a:t>
            </a:r>
            <a:r>
              <a:rPr lang="de-DE" dirty="0" err="1"/>
              <a:t>Lorem</a:t>
            </a:r>
            <a:r>
              <a:rPr lang="de-DE" dirty="0"/>
              <a:t> </a:t>
            </a:r>
            <a:r>
              <a:rPr lang="de-DE" dirty="0" err="1"/>
              <a:t>ipsum</a:t>
            </a:r>
            <a:r>
              <a:rPr lang="de-DE" dirty="0"/>
              <a:t> die generelle Substantivgroßschreibung der deutschen Sprache nicht abbilden kann. Als visueller Platzhalter für deutschsprachige Texte ist </a:t>
            </a:r>
            <a:r>
              <a:rPr lang="de-DE" dirty="0" err="1"/>
              <a:t>Lorem</a:t>
            </a:r>
            <a:r>
              <a:rPr lang="de-DE" dirty="0"/>
              <a:t> </a:t>
            </a:r>
            <a:r>
              <a:rPr lang="de-DE" dirty="0" err="1"/>
              <a:t>ipsum</a:t>
            </a:r>
            <a:r>
              <a:rPr lang="de-DE" dirty="0"/>
              <a:t> demzufolge nur begrenzt geeignet. Sollen Blindtexte dazu dienen, die Eigenheiten der Schriftarten zu vergleichen,.</a:t>
            </a:r>
          </a:p>
          <a:p>
            <a:pPr lvl="0"/>
            <a:endParaRPr lang="de-DE" dirty="0"/>
          </a:p>
          <a:p>
            <a:pPr lvl="0"/>
            <a:endParaRPr lang="de-DE" dirty="0"/>
          </a:p>
        </p:txBody>
      </p:sp>
      <p:sp>
        <p:nvSpPr>
          <p:cNvPr id="16" name="Textplatzhalter 9">
            <a:extLst>
              <a:ext uri="{FF2B5EF4-FFF2-40B4-BE49-F238E27FC236}">
                <a16:creationId xmlns="" xmlns:a16="http://schemas.microsoft.com/office/drawing/2014/main" id="{5402118B-BD14-445C-8DB3-3C6B28EBA781}"/>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4150500099"/>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folie_v04">
    <p:spTree>
      <p:nvGrpSpPr>
        <p:cNvPr id="1" name=""/>
        <p:cNvGrpSpPr/>
        <p:nvPr/>
      </p:nvGrpSpPr>
      <p:grpSpPr>
        <a:xfrm>
          <a:off x="0" y="0"/>
          <a:ext cx="0" cy="0"/>
          <a:chOff x="0" y="0"/>
          <a:chExt cx="0" cy="0"/>
        </a:xfrm>
      </p:grpSpPr>
      <p:sp>
        <p:nvSpPr>
          <p:cNvPr id="8" name="Rechteck 7">
            <a:extLst>
              <a:ext uri="{FF2B5EF4-FFF2-40B4-BE49-F238E27FC236}">
                <a16:creationId xmlns="" xmlns:a16="http://schemas.microsoft.com/office/drawing/2014/main" id="{DE1644E2-5D46-47A1-96B3-9347BF4903EC}"/>
              </a:ext>
            </a:extLst>
          </p:cNvPr>
          <p:cNvSpPr/>
          <p:nvPr userDrawn="1"/>
        </p:nvSpPr>
        <p:spPr>
          <a:xfrm>
            <a:off x="-12701" y="0"/>
            <a:ext cx="12192000" cy="15208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 xmlns:a16="http://schemas.microsoft.com/office/drawing/2014/main" id="{8CD6BD21-D5E2-4157-A93E-B2D07F20C010}"/>
              </a:ext>
            </a:extLst>
          </p:cNvPr>
          <p:cNvSpPr/>
          <p:nvPr userDrawn="1"/>
        </p:nvSpPr>
        <p:spPr>
          <a:xfrm>
            <a:off x="0" y="1520824"/>
            <a:ext cx="12192000" cy="45751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382587" y="398122"/>
            <a:ext cx="11401425" cy="1023120"/>
          </a:xfrm>
          <a:prstGeom prst="rect">
            <a:avLst/>
          </a:prstGeom>
        </p:spPr>
        <p:txBody>
          <a:bodyPr lIns="0" tIns="0" rIns="0" bIns="0"/>
          <a:lstStyle>
            <a:lvl1pPr>
              <a:defRPr sz="3600">
                <a:solidFill>
                  <a:schemeClr val="tx2"/>
                </a:solidFill>
              </a:defRPr>
            </a:lvl1pPr>
          </a:lstStyle>
          <a:p>
            <a:r>
              <a:rPr lang="de-DE" dirty="0"/>
              <a:t>Titel der Folie 36 </a:t>
            </a:r>
            <a:r>
              <a:rPr lang="de-DE" dirty="0" err="1"/>
              <a:t>pt</a:t>
            </a:r>
            <a:r>
              <a:rPr lang="de-DE" dirty="0"/>
              <a:t> – werden im Lateinischen nur </a:t>
            </a:r>
            <a:br>
              <a:rPr lang="de-DE" dirty="0"/>
            </a:br>
            <a:r>
              <a:rPr lang="de-DE" dirty="0"/>
              <a:t>Satzanfänge groß geschrieben</a:t>
            </a:r>
          </a:p>
        </p:txBody>
      </p:sp>
      <p:sp>
        <p:nvSpPr>
          <p:cNvPr id="6" name="Textplatzhalter 5">
            <a:extLst>
              <a:ext uri="{FF2B5EF4-FFF2-40B4-BE49-F238E27FC236}">
                <a16:creationId xmlns="" xmlns:a16="http://schemas.microsoft.com/office/drawing/2014/main" id="{FD4412D9-02EB-4003-A6A4-1E21C2E52FB5}"/>
              </a:ext>
            </a:extLst>
          </p:cNvPr>
          <p:cNvSpPr>
            <a:spLocks noGrp="1"/>
          </p:cNvSpPr>
          <p:nvPr>
            <p:ph type="body" sz="quarter" idx="10" hasCustomPrompt="1"/>
          </p:nvPr>
        </p:nvSpPr>
        <p:spPr>
          <a:xfrm>
            <a:off x="382589" y="1874838"/>
            <a:ext cx="8913812" cy="1554162"/>
          </a:xfrm>
          <a:prstGeom prst="rect">
            <a:avLst/>
          </a:prstGeom>
        </p:spPr>
        <p:txBody>
          <a:bodyPr lIns="0" tIns="0" rIns="0" bIns="0"/>
          <a:lstStyle>
            <a:lvl1pPr marL="0" indent="0">
              <a:lnSpc>
                <a:spcPct val="100000"/>
              </a:lnSpc>
              <a:spcBef>
                <a:spcPts val="1000"/>
              </a:spcBef>
              <a:buClr>
                <a:schemeClr val="tx1"/>
              </a:buClr>
              <a:buFont typeface="Arial" panose="020B0604020202020204" pitchFamily="34" charset="0"/>
              <a:buNone/>
              <a:defRPr sz="2400" b="1">
                <a:solidFill>
                  <a:schemeClr val="tx1"/>
                </a:solidFill>
              </a:defRPr>
            </a:lvl1pPr>
            <a:lvl2pPr marL="468000" indent="0">
              <a:lnSpc>
                <a:spcPts val="1000"/>
              </a:lnSpc>
              <a:spcBef>
                <a:spcPts val="1000"/>
              </a:spcBef>
              <a:buClr>
                <a:schemeClr val="tx2"/>
              </a:buClr>
              <a:buFont typeface="Calibri" panose="020F0502020204030204" pitchFamily="34" charset="0"/>
              <a:buNone/>
              <a:defRPr sz="1600">
                <a:solidFill>
                  <a:schemeClr val="tx1"/>
                </a:solidFill>
              </a:defRPr>
            </a:lvl2pPr>
            <a:lvl3pPr marL="936000" marR="0" indent="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None/>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a:t>Shorttext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a:t>
            </a:r>
          </a:p>
        </p:txBody>
      </p:sp>
      <p:sp>
        <p:nvSpPr>
          <p:cNvPr id="9" name="Textplatzhalter 4">
            <a:extLst>
              <a:ext uri="{FF2B5EF4-FFF2-40B4-BE49-F238E27FC236}">
                <a16:creationId xmlns="" xmlns:a16="http://schemas.microsoft.com/office/drawing/2014/main" id="{90402E51-F9BC-46DD-9BC9-70C103489127}"/>
              </a:ext>
            </a:extLst>
          </p:cNvPr>
          <p:cNvSpPr>
            <a:spLocks noGrp="1"/>
          </p:cNvSpPr>
          <p:nvPr>
            <p:ph type="body" sz="quarter" idx="14" hasCustomPrompt="1"/>
          </p:nvPr>
        </p:nvSpPr>
        <p:spPr>
          <a:xfrm>
            <a:off x="382587" y="3538904"/>
            <a:ext cx="11426827" cy="2305050"/>
          </a:xfrm>
          <a:prstGeom prst="rect">
            <a:avLst/>
          </a:prstGeom>
        </p:spPr>
        <p:txBody>
          <a:bodyPr lIns="0" tIns="0" rIns="0" bIns="0" numCol="2" spcCol="360000"/>
          <a:lstStyle>
            <a:lvl1pPr marL="0" indent="0">
              <a:lnSpc>
                <a:spcPts val="1600"/>
              </a:lnSpc>
              <a:buFont typeface="Arial" panose="020B0604020202020204" pitchFamily="34" charset="0"/>
              <a:buNone/>
              <a:defRPr sz="1600">
                <a:solidFill>
                  <a:schemeClr val="tx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Longtext</a:t>
            </a:r>
            <a:r>
              <a:rPr lang="de-DE" dirty="0"/>
              <a:t> 33 </a:t>
            </a:r>
            <a:r>
              <a:rPr lang="de-DE" dirty="0" err="1"/>
              <a:t>px</a:t>
            </a:r>
            <a:r>
              <a:rPr lang="de-DE" dirty="0"/>
              <a:t> – in Ihm finden sich eine Reihe realer lateinischer Wörter. Auch dieser Blindtext ist unverständlich gehalten, imitiert jedoch den Rhythmus der meisten europäischen Sprachen in lateinischer Schrift. </a:t>
            </a:r>
          </a:p>
          <a:p>
            <a:pPr lvl="0"/>
            <a:endParaRPr lang="de-DE" dirty="0"/>
          </a:p>
          <a:p>
            <a:pPr lvl="0"/>
            <a:r>
              <a:rPr lang="de-DE" dirty="0"/>
              <a:t>Der Vorteil des lateinischen Ursprungs und der relativen Sinnlosigkeit von </a:t>
            </a:r>
            <a:r>
              <a:rPr lang="de-DE" dirty="0" err="1"/>
              <a:t>Lorem</a:t>
            </a:r>
            <a:r>
              <a:rPr lang="de-DE" dirty="0"/>
              <a:t> </a:t>
            </a:r>
            <a:r>
              <a:rPr lang="de-DE" dirty="0" err="1"/>
              <a:t>ipsum</a:t>
            </a:r>
            <a:r>
              <a:rPr lang="de-DE" dirty="0"/>
              <a:t> ist, dass der Text weder die Aufmerksamkeit des Betrachters auf sich zieht noch von der Gestaltung ablenkt. Ein Nachteil liegt jedoch darin begründet, dass im Lateinischen bestimmte Buchstaben häufiger und andere seltener vorkommen, was ein anderes Druckbild erzeugt. Zudem werden im Lateinischen nur Satzanfänge groß geschrieben, so dass </a:t>
            </a:r>
            <a:r>
              <a:rPr lang="de-DE" dirty="0" err="1"/>
              <a:t>Lorem</a:t>
            </a:r>
            <a:r>
              <a:rPr lang="de-DE" dirty="0"/>
              <a:t> </a:t>
            </a:r>
            <a:r>
              <a:rPr lang="de-DE" dirty="0" err="1"/>
              <a:t>ipsum</a:t>
            </a:r>
            <a:r>
              <a:rPr lang="de-DE" dirty="0"/>
              <a:t> die generelle Substantivgroßschreibung der deutschen Sprache nicht abbilden kann. Als visueller Platzhalter für deutschsprachige Texte ist </a:t>
            </a:r>
            <a:r>
              <a:rPr lang="de-DE" dirty="0" err="1"/>
              <a:t>Lorem</a:t>
            </a:r>
            <a:r>
              <a:rPr lang="de-DE" dirty="0"/>
              <a:t> </a:t>
            </a:r>
            <a:r>
              <a:rPr lang="de-DE" dirty="0" err="1"/>
              <a:t>ipsum</a:t>
            </a:r>
            <a:r>
              <a:rPr lang="de-DE" dirty="0"/>
              <a:t> demzufolge nur begrenzt geeignet. Sollen Blindtexte dazu dienen, die Eigenheiten der Schriftarten zu vergleichen,.</a:t>
            </a:r>
          </a:p>
          <a:p>
            <a:pPr lvl="0"/>
            <a:endParaRPr lang="de-DE" dirty="0"/>
          </a:p>
          <a:p>
            <a:pPr lvl="0"/>
            <a:endParaRPr lang="de-DE" dirty="0"/>
          </a:p>
        </p:txBody>
      </p:sp>
      <p:sp>
        <p:nvSpPr>
          <p:cNvPr id="16" name="Textplatzhalter 9">
            <a:extLst>
              <a:ext uri="{FF2B5EF4-FFF2-40B4-BE49-F238E27FC236}">
                <a16:creationId xmlns="" xmlns:a16="http://schemas.microsoft.com/office/drawing/2014/main" id="{434E5C30-C856-4BA0-83CE-65E6005725C4}"/>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4056368603"/>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extfolie_v05">
    <p:spTree>
      <p:nvGrpSpPr>
        <p:cNvPr id="1" name=""/>
        <p:cNvGrpSpPr/>
        <p:nvPr/>
      </p:nvGrpSpPr>
      <p:grpSpPr>
        <a:xfrm>
          <a:off x="0" y="0"/>
          <a:ext cx="0" cy="0"/>
          <a:chOff x="0" y="0"/>
          <a:chExt cx="0" cy="0"/>
        </a:xfrm>
      </p:grpSpPr>
      <p:sp>
        <p:nvSpPr>
          <p:cNvPr id="8" name="Rechteck 7">
            <a:extLst>
              <a:ext uri="{FF2B5EF4-FFF2-40B4-BE49-F238E27FC236}">
                <a16:creationId xmlns="" xmlns:a16="http://schemas.microsoft.com/office/drawing/2014/main" id="{DE1644E2-5D46-47A1-96B3-9347BF4903EC}"/>
              </a:ext>
            </a:extLst>
          </p:cNvPr>
          <p:cNvSpPr/>
          <p:nvPr userDrawn="1"/>
        </p:nvSpPr>
        <p:spPr>
          <a:xfrm>
            <a:off x="-12701" y="0"/>
            <a:ext cx="12192000" cy="60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382587" y="398122"/>
            <a:ext cx="11401425" cy="1023120"/>
          </a:xfrm>
          <a:prstGeom prst="rect">
            <a:avLst/>
          </a:prstGeom>
        </p:spPr>
        <p:txBody>
          <a:bodyPr lIns="0" tIns="0" rIns="0" bIns="0"/>
          <a:lstStyle>
            <a:lvl1pPr>
              <a:defRPr sz="3600">
                <a:solidFill>
                  <a:schemeClr val="tx2"/>
                </a:solidFill>
              </a:defRPr>
            </a:lvl1pPr>
          </a:lstStyle>
          <a:p>
            <a:r>
              <a:rPr lang="de-DE" dirty="0"/>
              <a:t>Titel der Folie 36 </a:t>
            </a:r>
            <a:r>
              <a:rPr lang="de-DE" dirty="0" err="1"/>
              <a:t>pt</a:t>
            </a:r>
            <a:r>
              <a:rPr lang="de-DE" dirty="0"/>
              <a:t> – werden im Lateinischen nur </a:t>
            </a:r>
            <a:br>
              <a:rPr lang="de-DE" dirty="0"/>
            </a:br>
            <a:r>
              <a:rPr lang="de-DE" dirty="0"/>
              <a:t>Satzanfänge groß geschrieben</a:t>
            </a:r>
          </a:p>
        </p:txBody>
      </p:sp>
      <p:sp>
        <p:nvSpPr>
          <p:cNvPr id="6" name="Textplatzhalter 5">
            <a:extLst>
              <a:ext uri="{FF2B5EF4-FFF2-40B4-BE49-F238E27FC236}">
                <a16:creationId xmlns="" xmlns:a16="http://schemas.microsoft.com/office/drawing/2014/main" id="{FD4412D9-02EB-4003-A6A4-1E21C2E52FB5}"/>
              </a:ext>
            </a:extLst>
          </p:cNvPr>
          <p:cNvSpPr>
            <a:spLocks noGrp="1"/>
          </p:cNvSpPr>
          <p:nvPr>
            <p:ph type="body" sz="quarter" idx="10" hasCustomPrompt="1"/>
          </p:nvPr>
        </p:nvSpPr>
        <p:spPr>
          <a:xfrm>
            <a:off x="382589" y="1874838"/>
            <a:ext cx="8913812" cy="1554162"/>
          </a:xfrm>
          <a:prstGeom prst="rect">
            <a:avLst/>
          </a:prstGeom>
        </p:spPr>
        <p:txBody>
          <a:bodyPr lIns="0" tIns="0" rIns="0" bIns="0"/>
          <a:lstStyle>
            <a:lvl1pPr marL="0" indent="0">
              <a:lnSpc>
                <a:spcPct val="100000"/>
              </a:lnSpc>
              <a:spcBef>
                <a:spcPts val="1000"/>
              </a:spcBef>
              <a:buClr>
                <a:schemeClr val="tx1"/>
              </a:buClr>
              <a:buFont typeface="Arial" panose="020B0604020202020204" pitchFamily="34" charset="0"/>
              <a:buNone/>
              <a:defRPr sz="2400" b="1">
                <a:solidFill>
                  <a:schemeClr val="bg1"/>
                </a:solidFill>
              </a:defRPr>
            </a:lvl1pPr>
            <a:lvl2pPr marL="468000" indent="0">
              <a:lnSpc>
                <a:spcPts val="1000"/>
              </a:lnSpc>
              <a:spcBef>
                <a:spcPts val="1000"/>
              </a:spcBef>
              <a:buClr>
                <a:schemeClr val="tx2"/>
              </a:buClr>
              <a:buFont typeface="Calibri" panose="020F0502020204030204" pitchFamily="34" charset="0"/>
              <a:buNone/>
              <a:defRPr sz="1600">
                <a:solidFill>
                  <a:schemeClr val="tx1"/>
                </a:solidFill>
              </a:defRPr>
            </a:lvl2pPr>
            <a:lvl3pPr marL="936000" marR="0" indent="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None/>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a:t>Shorttext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a:t>
            </a:r>
          </a:p>
        </p:txBody>
      </p:sp>
      <p:sp>
        <p:nvSpPr>
          <p:cNvPr id="9" name="Textplatzhalter 4">
            <a:extLst>
              <a:ext uri="{FF2B5EF4-FFF2-40B4-BE49-F238E27FC236}">
                <a16:creationId xmlns="" xmlns:a16="http://schemas.microsoft.com/office/drawing/2014/main" id="{90402E51-F9BC-46DD-9BC9-70C103489127}"/>
              </a:ext>
            </a:extLst>
          </p:cNvPr>
          <p:cNvSpPr>
            <a:spLocks noGrp="1"/>
          </p:cNvSpPr>
          <p:nvPr>
            <p:ph type="body" sz="quarter" idx="14" hasCustomPrompt="1"/>
          </p:nvPr>
        </p:nvSpPr>
        <p:spPr>
          <a:xfrm>
            <a:off x="382587" y="3538904"/>
            <a:ext cx="11426827" cy="2305050"/>
          </a:xfrm>
          <a:prstGeom prst="rect">
            <a:avLst/>
          </a:prstGeom>
        </p:spPr>
        <p:txBody>
          <a:bodyPr lIns="0" tIns="0" rIns="0" bIns="0" numCol="2" spcCol="360000"/>
          <a:lstStyle>
            <a:lvl1pPr marL="0" indent="0">
              <a:lnSpc>
                <a:spcPts val="1600"/>
              </a:lnSpc>
              <a:buFont typeface="Arial" panose="020B0604020202020204" pitchFamily="34" charset="0"/>
              <a:buNone/>
              <a:defRPr sz="1600">
                <a:solidFill>
                  <a:schemeClr val="bg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Longtext</a:t>
            </a:r>
            <a:r>
              <a:rPr lang="de-DE" dirty="0"/>
              <a:t> 33 </a:t>
            </a:r>
            <a:r>
              <a:rPr lang="de-DE" dirty="0" err="1"/>
              <a:t>px</a:t>
            </a:r>
            <a:r>
              <a:rPr lang="de-DE" dirty="0"/>
              <a:t> – in Ihm finden sich eine Reihe realer lateinischer Wörter. Auch dieser Blindtext ist unverständlich gehalten, imitiert jedoch den Rhythmus der meisten europäischen Sprachen in lateinischer Schrift. </a:t>
            </a:r>
          </a:p>
          <a:p>
            <a:pPr lvl="0"/>
            <a:endParaRPr lang="de-DE" dirty="0"/>
          </a:p>
          <a:p>
            <a:pPr lvl="0"/>
            <a:r>
              <a:rPr lang="de-DE" dirty="0"/>
              <a:t>Der Vorteil des lateinischen Ursprungs und der relativen Sinnlosigkeit von </a:t>
            </a:r>
            <a:r>
              <a:rPr lang="de-DE" dirty="0" err="1"/>
              <a:t>Lorem</a:t>
            </a:r>
            <a:r>
              <a:rPr lang="de-DE" dirty="0"/>
              <a:t> </a:t>
            </a:r>
            <a:r>
              <a:rPr lang="de-DE" dirty="0" err="1"/>
              <a:t>ipsum</a:t>
            </a:r>
            <a:r>
              <a:rPr lang="de-DE" dirty="0"/>
              <a:t> ist, dass der Text weder die Aufmerksamkeit des Betrachters auf sich zieht noch von der Gestaltung ablenkt. Ein Nachteil liegt jedoch darin begründet, dass im Lateinischen bestimmte Buchstaben häufiger und andere seltener vorkommen, was ein anderes Druckbild erzeugt. Zudem werden im Lateinischen nur Satzanfänge groß geschrieben, so dass </a:t>
            </a:r>
            <a:r>
              <a:rPr lang="de-DE" dirty="0" err="1"/>
              <a:t>Lorem</a:t>
            </a:r>
            <a:r>
              <a:rPr lang="de-DE" dirty="0"/>
              <a:t> </a:t>
            </a:r>
            <a:r>
              <a:rPr lang="de-DE" dirty="0" err="1"/>
              <a:t>ipsum</a:t>
            </a:r>
            <a:r>
              <a:rPr lang="de-DE" dirty="0"/>
              <a:t> die generelle Substantivgroßschreibung der deutschen Sprache nicht abbilden kann. Als visueller Platzhalter für deutschsprachige Texte ist </a:t>
            </a:r>
            <a:r>
              <a:rPr lang="de-DE" dirty="0" err="1"/>
              <a:t>Lorem</a:t>
            </a:r>
            <a:r>
              <a:rPr lang="de-DE" dirty="0"/>
              <a:t> </a:t>
            </a:r>
            <a:r>
              <a:rPr lang="de-DE" dirty="0" err="1"/>
              <a:t>ipsum</a:t>
            </a:r>
            <a:r>
              <a:rPr lang="de-DE" dirty="0"/>
              <a:t> demzufolge nur begrenzt geeignet. Sollen Blindtexte dazu dienen, die Eigenheiten der Schriftarten zu vergleichen,.</a:t>
            </a:r>
          </a:p>
          <a:p>
            <a:pPr lvl="0"/>
            <a:endParaRPr lang="de-DE" dirty="0"/>
          </a:p>
          <a:p>
            <a:pPr lvl="0"/>
            <a:endParaRPr lang="de-DE" dirty="0"/>
          </a:p>
        </p:txBody>
      </p:sp>
      <p:sp>
        <p:nvSpPr>
          <p:cNvPr id="16" name="Textplatzhalter 9">
            <a:extLst>
              <a:ext uri="{FF2B5EF4-FFF2-40B4-BE49-F238E27FC236}">
                <a16:creationId xmlns="" xmlns:a16="http://schemas.microsoft.com/office/drawing/2014/main" id="{DDF9C127-9F7C-4950-8B21-E772D95B52BE}"/>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1971223285"/>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v02">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1"/>
            <a:ext cx="12192000" cy="5335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20">
            <a:extLst>
              <a:ext uri="{FF2B5EF4-FFF2-40B4-BE49-F238E27FC236}">
                <a16:creationId xmlns="" xmlns:a16="http://schemas.microsoft.com/office/drawing/2014/main" id="{66555883-6CC9-46B2-86EC-56CB97971065}"/>
              </a:ext>
            </a:extLst>
          </p:cNvPr>
          <p:cNvSpPr>
            <a:spLocks noGrp="1"/>
          </p:cNvSpPr>
          <p:nvPr>
            <p:ph type="body" sz="quarter" idx="13" hasCustomPrompt="1"/>
          </p:nvPr>
        </p:nvSpPr>
        <p:spPr>
          <a:xfrm>
            <a:off x="0" y="899643"/>
            <a:ext cx="6286502" cy="1702050"/>
          </a:xfrm>
          <a:prstGeom prst="rect">
            <a:avLst/>
          </a:prstGeom>
          <a:noFill/>
        </p:spPr>
        <p:txBody>
          <a:bodyPr lIns="378000" tIns="252000"/>
          <a:lstStyle>
            <a:lvl1pPr marL="0" indent="0">
              <a:lnSpc>
                <a:spcPts val="5000"/>
              </a:lnSpc>
              <a:buFont typeface="Arial" panose="020B0604020202020204" pitchFamily="34" charset="0"/>
              <a:buNone/>
              <a:defRPr sz="48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sp>
        <p:nvSpPr>
          <p:cNvPr id="8" name="Textplatzhalter 2">
            <a:extLst>
              <a:ext uri="{FF2B5EF4-FFF2-40B4-BE49-F238E27FC236}">
                <a16:creationId xmlns="" xmlns:a16="http://schemas.microsoft.com/office/drawing/2014/main" id="{BEFDDB83-B1E1-43C2-9A87-718B4C4AEE4E}"/>
              </a:ext>
            </a:extLst>
          </p:cNvPr>
          <p:cNvSpPr>
            <a:spLocks noGrp="1"/>
          </p:cNvSpPr>
          <p:nvPr>
            <p:ph type="body" sz="quarter" idx="17" hasCustomPrompt="1"/>
          </p:nvPr>
        </p:nvSpPr>
        <p:spPr>
          <a:xfrm>
            <a:off x="382588" y="6135229"/>
            <a:ext cx="3582987" cy="219809"/>
          </a:xfrm>
          <a:prstGeom prst="rect">
            <a:avLst/>
          </a:prstGeom>
        </p:spPr>
        <p:txBody>
          <a:bodyPr lIns="0" tIns="0" rIns="0" bIns="0"/>
          <a:lstStyle>
            <a:lvl1pPr>
              <a:defRPr sz="1600" b="1">
                <a:solidFill>
                  <a:schemeClr val="tx1"/>
                </a:solidFill>
              </a:defRPr>
            </a:lvl1pPr>
          </a:lstStyle>
          <a:p>
            <a:pPr lvl="0"/>
            <a:r>
              <a:rPr lang="de-DE" dirty="0"/>
              <a:t>Autor 16 </a:t>
            </a:r>
            <a:r>
              <a:rPr lang="de-DE" dirty="0" err="1"/>
              <a:t>pt</a:t>
            </a:r>
            <a:endParaRPr lang="de-DE" dirty="0"/>
          </a:p>
        </p:txBody>
      </p:sp>
      <p:sp>
        <p:nvSpPr>
          <p:cNvPr id="9" name="Textplatzhalter 2">
            <a:extLst>
              <a:ext uri="{FF2B5EF4-FFF2-40B4-BE49-F238E27FC236}">
                <a16:creationId xmlns="" xmlns:a16="http://schemas.microsoft.com/office/drawing/2014/main" id="{EF1C90AB-E36A-45E3-8EAB-F5106710F0C8}"/>
              </a:ext>
            </a:extLst>
          </p:cNvPr>
          <p:cNvSpPr>
            <a:spLocks noGrp="1"/>
          </p:cNvSpPr>
          <p:nvPr>
            <p:ph type="body" sz="quarter" idx="18" hasCustomPrompt="1"/>
          </p:nvPr>
        </p:nvSpPr>
        <p:spPr>
          <a:xfrm>
            <a:off x="382587" y="6355038"/>
            <a:ext cx="3582987" cy="219809"/>
          </a:xfrm>
          <a:prstGeom prst="rect">
            <a:avLst/>
          </a:prstGeom>
        </p:spPr>
        <p:txBody>
          <a:bodyPr lIns="0" tIns="0" rIns="0" bIns="0"/>
          <a:lstStyle>
            <a:lvl1pPr>
              <a:defRPr sz="1200" b="0">
                <a:solidFill>
                  <a:schemeClr val="tx1"/>
                </a:solidFill>
              </a:defRPr>
            </a:lvl1pPr>
          </a:lstStyle>
          <a:p>
            <a:pPr lvl="0"/>
            <a:r>
              <a:rPr lang="de-DE" dirty="0"/>
              <a:t>Datum 12 </a:t>
            </a:r>
            <a:r>
              <a:rPr lang="de-DE" dirty="0" err="1"/>
              <a:t>pt</a:t>
            </a:r>
            <a:endParaRPr lang="de-DE" dirty="0"/>
          </a:p>
        </p:txBody>
      </p:sp>
    </p:spTree>
    <p:extLst>
      <p:ext uri="{BB962C8B-B14F-4D97-AF65-F5344CB8AC3E}">
        <p14:creationId xmlns:p14="http://schemas.microsoft.com/office/powerpoint/2010/main" val="3982615750"/>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extfolie_v06">
    <p:spTree>
      <p:nvGrpSpPr>
        <p:cNvPr id="1" name=""/>
        <p:cNvGrpSpPr/>
        <p:nvPr/>
      </p:nvGrpSpPr>
      <p:grpSpPr>
        <a:xfrm>
          <a:off x="0" y="0"/>
          <a:ext cx="0" cy="0"/>
          <a:chOff x="0" y="0"/>
          <a:chExt cx="0" cy="0"/>
        </a:xfrm>
      </p:grpSpPr>
      <p:sp>
        <p:nvSpPr>
          <p:cNvPr id="8" name="Rechteck 7">
            <a:extLst>
              <a:ext uri="{FF2B5EF4-FFF2-40B4-BE49-F238E27FC236}">
                <a16:creationId xmlns="" xmlns:a16="http://schemas.microsoft.com/office/drawing/2014/main" id="{DE1644E2-5D46-47A1-96B3-9347BF4903EC}"/>
              </a:ext>
            </a:extLst>
          </p:cNvPr>
          <p:cNvSpPr/>
          <p:nvPr userDrawn="1"/>
        </p:nvSpPr>
        <p:spPr>
          <a:xfrm>
            <a:off x="0" y="0"/>
            <a:ext cx="12192000" cy="60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Bildplatzhalter 5">
            <a:extLst>
              <a:ext uri="{FF2B5EF4-FFF2-40B4-BE49-F238E27FC236}">
                <a16:creationId xmlns="" xmlns:a16="http://schemas.microsoft.com/office/drawing/2014/main" id="{7484213F-783B-44CD-A53D-E608FD626529}"/>
              </a:ext>
            </a:extLst>
          </p:cNvPr>
          <p:cNvSpPr>
            <a:spLocks noGrp="1"/>
          </p:cNvSpPr>
          <p:nvPr>
            <p:ph type="pic" sz="quarter" idx="15"/>
          </p:nvPr>
        </p:nvSpPr>
        <p:spPr>
          <a:xfrm>
            <a:off x="0" y="-18"/>
            <a:ext cx="12192000" cy="6096000"/>
          </a:xfrm>
          <a:prstGeom prst="rect">
            <a:avLst/>
          </a:prstGeom>
          <a:blipFill dpi="0" rotWithShape="1">
            <a:blip r:embed="rId2">
              <a:alphaModFix amt="20000"/>
            </a:blip>
            <a:srcRect/>
            <a:stretch>
              <a:fillRect t="-14933" b="-19549"/>
            </a:stretch>
          </a:blipFill>
        </p:spPr>
        <p:txBody>
          <a:bodyPr/>
          <a:lstStyle>
            <a:lvl1pPr>
              <a:defRPr>
                <a:noFill/>
              </a:defRPr>
            </a:lvl1pPr>
          </a:lstStyle>
          <a:p>
            <a:endParaRPr lang="de-DE" dirty="0"/>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382587" y="398122"/>
            <a:ext cx="11401425" cy="1023120"/>
          </a:xfrm>
          <a:prstGeom prst="rect">
            <a:avLst/>
          </a:prstGeom>
        </p:spPr>
        <p:txBody>
          <a:bodyPr lIns="0" tIns="0" rIns="0" bIns="0"/>
          <a:lstStyle>
            <a:lvl1pPr>
              <a:defRPr sz="3600">
                <a:solidFill>
                  <a:schemeClr val="tx2"/>
                </a:solidFill>
              </a:defRPr>
            </a:lvl1pPr>
          </a:lstStyle>
          <a:p>
            <a:r>
              <a:rPr lang="de-DE" dirty="0"/>
              <a:t>Titel der Folie 36 </a:t>
            </a:r>
            <a:r>
              <a:rPr lang="de-DE" dirty="0" err="1"/>
              <a:t>pt</a:t>
            </a:r>
            <a:r>
              <a:rPr lang="de-DE" dirty="0"/>
              <a:t> – werden im Lateinischen nur </a:t>
            </a:r>
            <a:br>
              <a:rPr lang="de-DE" dirty="0"/>
            </a:br>
            <a:r>
              <a:rPr lang="de-DE" dirty="0"/>
              <a:t>Satzanfänge groß geschrieben</a:t>
            </a:r>
          </a:p>
        </p:txBody>
      </p:sp>
      <p:sp>
        <p:nvSpPr>
          <p:cNvPr id="6" name="Textplatzhalter 5">
            <a:extLst>
              <a:ext uri="{FF2B5EF4-FFF2-40B4-BE49-F238E27FC236}">
                <a16:creationId xmlns="" xmlns:a16="http://schemas.microsoft.com/office/drawing/2014/main" id="{FD4412D9-02EB-4003-A6A4-1E21C2E52FB5}"/>
              </a:ext>
            </a:extLst>
          </p:cNvPr>
          <p:cNvSpPr>
            <a:spLocks noGrp="1"/>
          </p:cNvSpPr>
          <p:nvPr>
            <p:ph type="body" sz="quarter" idx="10" hasCustomPrompt="1"/>
          </p:nvPr>
        </p:nvSpPr>
        <p:spPr>
          <a:xfrm>
            <a:off x="382589" y="1874838"/>
            <a:ext cx="8913812" cy="1554162"/>
          </a:xfrm>
          <a:prstGeom prst="rect">
            <a:avLst/>
          </a:prstGeom>
        </p:spPr>
        <p:txBody>
          <a:bodyPr lIns="0" tIns="0" rIns="0" bIns="0"/>
          <a:lstStyle>
            <a:lvl1pPr marL="0" indent="0">
              <a:lnSpc>
                <a:spcPct val="100000"/>
              </a:lnSpc>
              <a:spcBef>
                <a:spcPts val="1000"/>
              </a:spcBef>
              <a:buClr>
                <a:schemeClr val="tx1"/>
              </a:buClr>
              <a:buFont typeface="Arial" panose="020B0604020202020204" pitchFamily="34" charset="0"/>
              <a:buNone/>
              <a:defRPr sz="2400" b="1">
                <a:solidFill>
                  <a:schemeClr val="bg1"/>
                </a:solidFill>
              </a:defRPr>
            </a:lvl1pPr>
            <a:lvl2pPr marL="468000" indent="0">
              <a:lnSpc>
                <a:spcPts val="1000"/>
              </a:lnSpc>
              <a:spcBef>
                <a:spcPts val="1000"/>
              </a:spcBef>
              <a:buClr>
                <a:schemeClr val="tx2"/>
              </a:buClr>
              <a:buFont typeface="Calibri" panose="020F0502020204030204" pitchFamily="34" charset="0"/>
              <a:buNone/>
              <a:defRPr sz="1600">
                <a:solidFill>
                  <a:schemeClr val="tx1"/>
                </a:solidFill>
              </a:defRPr>
            </a:lvl2pPr>
            <a:lvl3pPr marL="936000" marR="0" indent="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None/>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a:t>Shorttext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a:t>
            </a:r>
          </a:p>
        </p:txBody>
      </p:sp>
      <p:sp>
        <p:nvSpPr>
          <p:cNvPr id="9" name="Textplatzhalter 4">
            <a:extLst>
              <a:ext uri="{FF2B5EF4-FFF2-40B4-BE49-F238E27FC236}">
                <a16:creationId xmlns="" xmlns:a16="http://schemas.microsoft.com/office/drawing/2014/main" id="{90402E51-F9BC-46DD-9BC9-70C103489127}"/>
              </a:ext>
            </a:extLst>
          </p:cNvPr>
          <p:cNvSpPr>
            <a:spLocks noGrp="1"/>
          </p:cNvSpPr>
          <p:nvPr>
            <p:ph type="body" sz="quarter" idx="14" hasCustomPrompt="1"/>
          </p:nvPr>
        </p:nvSpPr>
        <p:spPr>
          <a:xfrm>
            <a:off x="382587" y="3538904"/>
            <a:ext cx="11426827" cy="2305050"/>
          </a:xfrm>
          <a:prstGeom prst="rect">
            <a:avLst/>
          </a:prstGeom>
        </p:spPr>
        <p:txBody>
          <a:bodyPr lIns="0" tIns="0" rIns="0" bIns="0" numCol="2" spcCol="360000"/>
          <a:lstStyle>
            <a:lvl1pPr marL="0" indent="0">
              <a:lnSpc>
                <a:spcPts val="1600"/>
              </a:lnSpc>
              <a:buFont typeface="Arial" panose="020B0604020202020204" pitchFamily="34" charset="0"/>
              <a:buNone/>
              <a:defRPr sz="1600">
                <a:solidFill>
                  <a:schemeClr val="bg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Longtext</a:t>
            </a:r>
            <a:r>
              <a:rPr lang="de-DE" dirty="0"/>
              <a:t> 33 </a:t>
            </a:r>
            <a:r>
              <a:rPr lang="de-DE" dirty="0" err="1"/>
              <a:t>px</a:t>
            </a:r>
            <a:r>
              <a:rPr lang="de-DE" dirty="0"/>
              <a:t> – in Ihm finden sich eine Reihe realer lateinischer Wörter. Auch dieser Blindtext ist unverständlich gehalten, imitiert jedoch den Rhythmus der meisten europäischen Sprachen in lateinischer Schrift. </a:t>
            </a:r>
          </a:p>
          <a:p>
            <a:pPr lvl="0"/>
            <a:endParaRPr lang="de-DE" dirty="0"/>
          </a:p>
          <a:p>
            <a:pPr lvl="0"/>
            <a:r>
              <a:rPr lang="de-DE" dirty="0"/>
              <a:t>Der Vorteil des lateinischen Ursprungs und der relativen Sinnlosigkeit von </a:t>
            </a:r>
            <a:r>
              <a:rPr lang="de-DE" dirty="0" err="1"/>
              <a:t>Lorem</a:t>
            </a:r>
            <a:r>
              <a:rPr lang="de-DE" dirty="0"/>
              <a:t> </a:t>
            </a:r>
            <a:r>
              <a:rPr lang="de-DE" dirty="0" err="1"/>
              <a:t>ipsum</a:t>
            </a:r>
            <a:r>
              <a:rPr lang="de-DE" dirty="0"/>
              <a:t> ist, dass der Text weder die Aufmerksamkeit des Betrachters auf sich zieht noch von der Gestaltung ablenkt. Ein Nachteil liegt jedoch darin begründet, dass im Lateinischen bestimmte Buchstaben häufiger und andere seltener vorkommen, was ein anderes Druckbild erzeugt. Zudem werden im Lateinischen nur Satzanfänge groß geschrieben, so dass </a:t>
            </a:r>
            <a:r>
              <a:rPr lang="de-DE" dirty="0" err="1"/>
              <a:t>Lorem</a:t>
            </a:r>
            <a:r>
              <a:rPr lang="de-DE" dirty="0"/>
              <a:t> </a:t>
            </a:r>
            <a:r>
              <a:rPr lang="de-DE" dirty="0" err="1"/>
              <a:t>ipsum</a:t>
            </a:r>
            <a:r>
              <a:rPr lang="de-DE" dirty="0"/>
              <a:t> die generelle Substantivgroßschreibung der deutschen Sprache nicht abbilden kann. Als visueller Platzhalter für deutschsprachige Texte ist </a:t>
            </a:r>
            <a:r>
              <a:rPr lang="de-DE" dirty="0" err="1"/>
              <a:t>Lorem</a:t>
            </a:r>
            <a:r>
              <a:rPr lang="de-DE" dirty="0"/>
              <a:t> </a:t>
            </a:r>
            <a:r>
              <a:rPr lang="de-DE" dirty="0" err="1"/>
              <a:t>ipsum</a:t>
            </a:r>
            <a:r>
              <a:rPr lang="de-DE" dirty="0"/>
              <a:t> demzufolge nur begrenzt geeignet. Sollen Blindtexte dazu dienen, die Eigenheiten der Schriftarten zu vergleichen,.</a:t>
            </a:r>
          </a:p>
          <a:p>
            <a:pPr lvl="0"/>
            <a:endParaRPr lang="de-DE" dirty="0"/>
          </a:p>
          <a:p>
            <a:pPr lvl="0"/>
            <a:endParaRPr lang="de-DE" dirty="0"/>
          </a:p>
        </p:txBody>
      </p:sp>
      <p:sp>
        <p:nvSpPr>
          <p:cNvPr id="15" name="Textplatzhalter 9">
            <a:extLst>
              <a:ext uri="{FF2B5EF4-FFF2-40B4-BE49-F238E27FC236}">
                <a16:creationId xmlns="" xmlns:a16="http://schemas.microsoft.com/office/drawing/2014/main" id="{24EB0306-EF8B-4AE6-A484-75DA610FE9BF}"/>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625276278"/>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ext-/ Bildfolie_v01">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8CD6BD21-D5E2-4157-A93E-B2D07F20C010}"/>
              </a:ext>
            </a:extLst>
          </p:cNvPr>
          <p:cNvSpPr/>
          <p:nvPr userDrawn="1"/>
        </p:nvSpPr>
        <p:spPr>
          <a:xfrm>
            <a:off x="0" y="0"/>
            <a:ext cx="6286500" cy="609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382587" y="398121"/>
            <a:ext cx="5522913" cy="2025589"/>
          </a:xfrm>
          <a:prstGeom prst="rect">
            <a:avLst/>
          </a:prstGeom>
        </p:spPr>
        <p:txBody>
          <a:bodyPr lIns="0" tIns="0" rIns="0" bIns="0"/>
          <a:lstStyle>
            <a:lvl1pPr>
              <a:defRPr sz="3600">
                <a:solidFill>
                  <a:schemeClr val="tx1"/>
                </a:solidFill>
              </a:defRPr>
            </a:lvl1pPr>
          </a:lstStyle>
          <a:p>
            <a:r>
              <a:rPr lang="de-DE" dirty="0"/>
              <a:t>Titel der Folie 36 </a:t>
            </a:r>
            <a:r>
              <a:rPr lang="de-DE" dirty="0" err="1"/>
              <a:t>pt</a:t>
            </a:r>
            <a:r>
              <a:rPr lang="de-DE" dirty="0"/>
              <a:t> – werden im Lateinischen </a:t>
            </a:r>
            <a:br>
              <a:rPr lang="de-DE" dirty="0"/>
            </a:br>
            <a:r>
              <a:rPr lang="de-DE" dirty="0"/>
              <a:t>nur Satzanfänge groß geschrieben</a:t>
            </a:r>
          </a:p>
        </p:txBody>
      </p:sp>
      <p:sp>
        <p:nvSpPr>
          <p:cNvPr id="6" name="Textplatzhalter 5">
            <a:extLst>
              <a:ext uri="{FF2B5EF4-FFF2-40B4-BE49-F238E27FC236}">
                <a16:creationId xmlns="" xmlns:a16="http://schemas.microsoft.com/office/drawing/2014/main" id="{FD4412D9-02EB-4003-A6A4-1E21C2E52FB5}"/>
              </a:ext>
            </a:extLst>
          </p:cNvPr>
          <p:cNvSpPr>
            <a:spLocks noGrp="1"/>
          </p:cNvSpPr>
          <p:nvPr>
            <p:ph type="body" sz="quarter" idx="10" hasCustomPrompt="1"/>
          </p:nvPr>
        </p:nvSpPr>
        <p:spPr>
          <a:xfrm>
            <a:off x="382589" y="2651919"/>
            <a:ext cx="5522911" cy="392906"/>
          </a:xfrm>
          <a:prstGeom prst="rect">
            <a:avLst/>
          </a:prstGeom>
        </p:spPr>
        <p:txBody>
          <a:bodyPr lIns="0" tIns="0" rIns="0" bIns="0"/>
          <a:lstStyle>
            <a:lvl1pPr marL="0" indent="0">
              <a:lnSpc>
                <a:spcPct val="100000"/>
              </a:lnSpc>
              <a:spcBef>
                <a:spcPts val="1000"/>
              </a:spcBef>
              <a:buClr>
                <a:schemeClr val="tx1"/>
              </a:buClr>
              <a:buFont typeface="Arial" panose="020B0604020202020204" pitchFamily="34" charset="0"/>
              <a:buNone/>
              <a:defRPr sz="2400" b="1">
                <a:solidFill>
                  <a:schemeClr val="tx1"/>
                </a:solidFill>
              </a:defRPr>
            </a:lvl1pPr>
            <a:lvl2pPr marL="468000" indent="0">
              <a:lnSpc>
                <a:spcPts val="1000"/>
              </a:lnSpc>
              <a:spcBef>
                <a:spcPts val="1000"/>
              </a:spcBef>
              <a:buClr>
                <a:schemeClr val="tx2"/>
              </a:buClr>
              <a:buFont typeface="Calibri" panose="020F0502020204030204" pitchFamily="34" charset="0"/>
              <a:buNone/>
              <a:defRPr sz="1600">
                <a:solidFill>
                  <a:schemeClr val="tx1"/>
                </a:solidFill>
              </a:defRPr>
            </a:lvl2pPr>
            <a:lvl3pPr marL="936000" marR="0" indent="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None/>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err="1"/>
              <a:t>Subline</a:t>
            </a:r>
            <a:r>
              <a:rPr lang="de-DE" dirty="0"/>
              <a:t> 24 </a:t>
            </a:r>
            <a:r>
              <a:rPr lang="de-DE" dirty="0" err="1"/>
              <a:t>pt</a:t>
            </a:r>
            <a:r>
              <a:rPr lang="de-DE" dirty="0"/>
              <a:t> – als Blindtext</a:t>
            </a:r>
          </a:p>
        </p:txBody>
      </p:sp>
      <p:sp>
        <p:nvSpPr>
          <p:cNvPr id="9" name="Textplatzhalter 4">
            <a:extLst>
              <a:ext uri="{FF2B5EF4-FFF2-40B4-BE49-F238E27FC236}">
                <a16:creationId xmlns="" xmlns:a16="http://schemas.microsoft.com/office/drawing/2014/main" id="{90402E51-F9BC-46DD-9BC9-70C103489127}"/>
              </a:ext>
            </a:extLst>
          </p:cNvPr>
          <p:cNvSpPr>
            <a:spLocks noGrp="1"/>
          </p:cNvSpPr>
          <p:nvPr>
            <p:ph type="body" sz="quarter" idx="14" hasCustomPrompt="1"/>
          </p:nvPr>
        </p:nvSpPr>
        <p:spPr>
          <a:xfrm>
            <a:off x="382587" y="3056590"/>
            <a:ext cx="5522913" cy="2557096"/>
          </a:xfrm>
          <a:prstGeom prst="rect">
            <a:avLst/>
          </a:prstGeom>
        </p:spPr>
        <p:txBody>
          <a:bodyPr lIns="0" tIns="0" rIns="0" bIns="0" numCol="1" spcCol="360000"/>
          <a:lstStyle>
            <a:lvl1pPr marL="0" indent="0">
              <a:lnSpc>
                <a:spcPct val="100000"/>
              </a:lnSpc>
              <a:buFont typeface="Arial" panose="020B0604020202020204" pitchFamily="34" charset="0"/>
              <a:buNone/>
              <a:defRPr sz="2400">
                <a:solidFill>
                  <a:schemeClr val="tx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a:t>Shorttext 24 </a:t>
            </a:r>
            <a:r>
              <a:rPr lang="de-DE" dirty="0" err="1"/>
              <a:t>pt</a:t>
            </a:r>
            <a:r>
              <a:rPr lang="de-DE" dirty="0"/>
              <a:t> – in Ihm finden sich eine Reihe realer lateinischer Wörter. Auch dieser Blindtext ist unverständlich gehalten, imitiert jedoch den Rhythmus der meisten europäischen Sprachen in lateinischer Schrift. </a:t>
            </a:r>
          </a:p>
        </p:txBody>
      </p:sp>
      <p:sp>
        <p:nvSpPr>
          <p:cNvPr id="5" name="Bildplatzhalter 4">
            <a:extLst>
              <a:ext uri="{FF2B5EF4-FFF2-40B4-BE49-F238E27FC236}">
                <a16:creationId xmlns="" xmlns:a16="http://schemas.microsoft.com/office/drawing/2014/main" id="{F6D836F4-6161-4CFA-8573-82395BBAF41A}"/>
              </a:ext>
            </a:extLst>
          </p:cNvPr>
          <p:cNvSpPr>
            <a:spLocks noGrp="1"/>
          </p:cNvSpPr>
          <p:nvPr>
            <p:ph type="pic" sz="quarter" idx="15"/>
          </p:nvPr>
        </p:nvSpPr>
        <p:spPr>
          <a:xfrm>
            <a:off x="6286501" y="0"/>
            <a:ext cx="5905499" cy="6096000"/>
          </a:xfrm>
          <a:prstGeom prst="rect">
            <a:avLst/>
          </a:prstGeom>
          <a:blipFill>
            <a:blip r:embed="rId2"/>
            <a:stretch>
              <a:fillRect l="-37684" r="-28102"/>
            </a:stretch>
          </a:blipFill>
        </p:spPr>
        <p:txBody>
          <a:bodyPr/>
          <a:lstStyle>
            <a:lvl1pPr>
              <a:defRPr>
                <a:noFill/>
              </a:defRPr>
            </a:lvl1pPr>
          </a:lstStyle>
          <a:p>
            <a:endParaRPr lang="de-DE" dirty="0"/>
          </a:p>
        </p:txBody>
      </p:sp>
      <p:sp>
        <p:nvSpPr>
          <p:cNvPr id="11" name="Textplatzhalter 9">
            <a:extLst>
              <a:ext uri="{FF2B5EF4-FFF2-40B4-BE49-F238E27FC236}">
                <a16:creationId xmlns="" xmlns:a16="http://schemas.microsoft.com/office/drawing/2014/main" id="{8BCF4FDE-A919-4162-984B-D7E08228E2AD}"/>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2083509983"/>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ext-/ Bildfolie_v02">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8CD6BD21-D5E2-4157-A93E-B2D07F20C010}"/>
              </a:ext>
            </a:extLst>
          </p:cNvPr>
          <p:cNvSpPr/>
          <p:nvPr userDrawn="1"/>
        </p:nvSpPr>
        <p:spPr>
          <a:xfrm>
            <a:off x="5905500" y="0"/>
            <a:ext cx="6286500" cy="6096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6299104" y="398121"/>
            <a:ext cx="5522913" cy="2025589"/>
          </a:xfrm>
          <a:prstGeom prst="rect">
            <a:avLst/>
          </a:prstGeom>
        </p:spPr>
        <p:txBody>
          <a:bodyPr lIns="0" tIns="0" rIns="0" bIns="0"/>
          <a:lstStyle>
            <a:lvl1pPr>
              <a:defRPr sz="3600">
                <a:solidFill>
                  <a:schemeClr val="tx1"/>
                </a:solidFill>
              </a:defRPr>
            </a:lvl1pPr>
          </a:lstStyle>
          <a:p>
            <a:r>
              <a:rPr lang="de-DE" dirty="0"/>
              <a:t>Titel der Folie 36 </a:t>
            </a:r>
            <a:r>
              <a:rPr lang="de-DE" dirty="0" err="1"/>
              <a:t>pt</a:t>
            </a:r>
            <a:r>
              <a:rPr lang="de-DE" dirty="0"/>
              <a:t> – werden im Lateinischen </a:t>
            </a:r>
            <a:br>
              <a:rPr lang="de-DE" dirty="0"/>
            </a:br>
            <a:r>
              <a:rPr lang="de-DE" dirty="0"/>
              <a:t>nur Satzanfänge groß geschrieben</a:t>
            </a:r>
          </a:p>
        </p:txBody>
      </p:sp>
      <p:sp>
        <p:nvSpPr>
          <p:cNvPr id="6" name="Textplatzhalter 5">
            <a:extLst>
              <a:ext uri="{FF2B5EF4-FFF2-40B4-BE49-F238E27FC236}">
                <a16:creationId xmlns="" xmlns:a16="http://schemas.microsoft.com/office/drawing/2014/main" id="{FD4412D9-02EB-4003-A6A4-1E21C2E52FB5}"/>
              </a:ext>
            </a:extLst>
          </p:cNvPr>
          <p:cNvSpPr>
            <a:spLocks noGrp="1"/>
          </p:cNvSpPr>
          <p:nvPr>
            <p:ph type="body" sz="quarter" idx="10" hasCustomPrompt="1"/>
          </p:nvPr>
        </p:nvSpPr>
        <p:spPr>
          <a:xfrm>
            <a:off x="6299106" y="2651919"/>
            <a:ext cx="5522911" cy="392906"/>
          </a:xfrm>
          <a:prstGeom prst="rect">
            <a:avLst/>
          </a:prstGeom>
        </p:spPr>
        <p:txBody>
          <a:bodyPr lIns="0" tIns="0" rIns="0" bIns="0"/>
          <a:lstStyle>
            <a:lvl1pPr marL="0" indent="0">
              <a:lnSpc>
                <a:spcPct val="100000"/>
              </a:lnSpc>
              <a:spcBef>
                <a:spcPts val="1000"/>
              </a:spcBef>
              <a:buClr>
                <a:schemeClr val="tx1"/>
              </a:buClr>
              <a:buFont typeface="Arial" panose="020B0604020202020204" pitchFamily="34" charset="0"/>
              <a:buNone/>
              <a:defRPr sz="2400" b="1">
                <a:solidFill>
                  <a:schemeClr val="tx1"/>
                </a:solidFill>
              </a:defRPr>
            </a:lvl1pPr>
            <a:lvl2pPr marL="468000" indent="0">
              <a:lnSpc>
                <a:spcPts val="1000"/>
              </a:lnSpc>
              <a:spcBef>
                <a:spcPts val="1000"/>
              </a:spcBef>
              <a:buClr>
                <a:schemeClr val="tx2"/>
              </a:buClr>
              <a:buFont typeface="Calibri" panose="020F0502020204030204" pitchFamily="34" charset="0"/>
              <a:buNone/>
              <a:defRPr sz="1600">
                <a:solidFill>
                  <a:schemeClr val="tx1"/>
                </a:solidFill>
              </a:defRPr>
            </a:lvl2pPr>
            <a:lvl3pPr marL="936000" marR="0" indent="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None/>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err="1"/>
              <a:t>Subline</a:t>
            </a:r>
            <a:r>
              <a:rPr lang="de-DE" dirty="0"/>
              <a:t> 24 </a:t>
            </a:r>
            <a:r>
              <a:rPr lang="de-DE" dirty="0" err="1"/>
              <a:t>pt</a:t>
            </a:r>
            <a:r>
              <a:rPr lang="de-DE" dirty="0"/>
              <a:t> – als Blindtext</a:t>
            </a:r>
          </a:p>
        </p:txBody>
      </p:sp>
      <p:sp>
        <p:nvSpPr>
          <p:cNvPr id="5" name="Bildplatzhalter 4">
            <a:extLst>
              <a:ext uri="{FF2B5EF4-FFF2-40B4-BE49-F238E27FC236}">
                <a16:creationId xmlns="" xmlns:a16="http://schemas.microsoft.com/office/drawing/2014/main" id="{F6D836F4-6161-4CFA-8573-82395BBAF41A}"/>
              </a:ext>
            </a:extLst>
          </p:cNvPr>
          <p:cNvSpPr>
            <a:spLocks noGrp="1"/>
          </p:cNvSpPr>
          <p:nvPr>
            <p:ph type="pic" sz="quarter" idx="15"/>
          </p:nvPr>
        </p:nvSpPr>
        <p:spPr>
          <a:xfrm>
            <a:off x="0" y="0"/>
            <a:ext cx="5905499" cy="6096000"/>
          </a:xfrm>
          <a:prstGeom prst="rect">
            <a:avLst/>
          </a:prstGeom>
          <a:blipFill>
            <a:blip r:embed="rId2"/>
            <a:stretch>
              <a:fillRect l="-37684" r="-28102"/>
            </a:stretch>
          </a:blipFill>
        </p:spPr>
        <p:txBody>
          <a:bodyPr/>
          <a:lstStyle>
            <a:lvl1pPr>
              <a:defRPr>
                <a:noFill/>
              </a:defRPr>
            </a:lvl1pPr>
          </a:lstStyle>
          <a:p>
            <a:endParaRPr lang="de-DE" dirty="0"/>
          </a:p>
        </p:txBody>
      </p:sp>
      <p:sp>
        <p:nvSpPr>
          <p:cNvPr id="7" name="Textplatzhalter 4">
            <a:extLst>
              <a:ext uri="{FF2B5EF4-FFF2-40B4-BE49-F238E27FC236}">
                <a16:creationId xmlns="" xmlns:a16="http://schemas.microsoft.com/office/drawing/2014/main" id="{CDAB43C7-5E5E-4B24-8D04-1AA253384938}"/>
              </a:ext>
            </a:extLst>
          </p:cNvPr>
          <p:cNvSpPr>
            <a:spLocks noGrp="1"/>
          </p:cNvSpPr>
          <p:nvPr>
            <p:ph type="body" sz="quarter" idx="14" hasCustomPrompt="1"/>
          </p:nvPr>
        </p:nvSpPr>
        <p:spPr>
          <a:xfrm>
            <a:off x="6299106" y="3056590"/>
            <a:ext cx="5522913" cy="2557096"/>
          </a:xfrm>
          <a:prstGeom prst="rect">
            <a:avLst/>
          </a:prstGeom>
        </p:spPr>
        <p:txBody>
          <a:bodyPr lIns="0" tIns="0" rIns="0" bIns="0" numCol="1" spcCol="360000"/>
          <a:lstStyle>
            <a:lvl1pPr marL="0" indent="0">
              <a:lnSpc>
                <a:spcPct val="100000"/>
              </a:lnSpc>
              <a:buFont typeface="Arial" panose="020B0604020202020204" pitchFamily="34" charset="0"/>
              <a:buNone/>
              <a:defRPr sz="2400">
                <a:solidFill>
                  <a:schemeClr val="tx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a:t>Shorttext 24 </a:t>
            </a:r>
            <a:r>
              <a:rPr lang="de-DE" dirty="0" err="1"/>
              <a:t>pt</a:t>
            </a:r>
            <a:r>
              <a:rPr lang="de-DE" dirty="0"/>
              <a:t> – in Ihm finden sich eine Reihe realer lateinischer Wörter. Auch dieser Blindtext ist unverständlich gehalten, imitiert jedoch den Rhythmus der meisten europäischen Sprachen in lateinischer Schrift. </a:t>
            </a:r>
          </a:p>
        </p:txBody>
      </p:sp>
      <p:sp>
        <p:nvSpPr>
          <p:cNvPr id="11" name="Textplatzhalter 9">
            <a:extLst>
              <a:ext uri="{FF2B5EF4-FFF2-40B4-BE49-F238E27FC236}">
                <a16:creationId xmlns="" xmlns:a16="http://schemas.microsoft.com/office/drawing/2014/main" id="{C84E379F-A9C7-4623-B55C-7FD525B12F0E}"/>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1631653782"/>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ext-/ Bildfolie_v03">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8CD6BD21-D5E2-4157-A93E-B2D07F20C010}"/>
              </a:ext>
            </a:extLst>
          </p:cNvPr>
          <p:cNvSpPr/>
          <p:nvPr userDrawn="1"/>
        </p:nvSpPr>
        <p:spPr>
          <a:xfrm>
            <a:off x="0" y="0"/>
            <a:ext cx="6286500" cy="60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382587" y="398121"/>
            <a:ext cx="5522913" cy="2025589"/>
          </a:xfrm>
          <a:prstGeom prst="rect">
            <a:avLst/>
          </a:prstGeom>
        </p:spPr>
        <p:txBody>
          <a:bodyPr lIns="0" tIns="0" rIns="0" bIns="0"/>
          <a:lstStyle>
            <a:lvl1pPr>
              <a:defRPr sz="3600">
                <a:solidFill>
                  <a:schemeClr val="tx2"/>
                </a:solidFill>
              </a:defRPr>
            </a:lvl1pPr>
          </a:lstStyle>
          <a:p>
            <a:r>
              <a:rPr lang="de-DE" dirty="0"/>
              <a:t>Titel der Folie 36 </a:t>
            </a:r>
            <a:r>
              <a:rPr lang="de-DE" dirty="0" err="1"/>
              <a:t>pt</a:t>
            </a:r>
            <a:r>
              <a:rPr lang="de-DE" dirty="0"/>
              <a:t> – werden im Lateinischen </a:t>
            </a:r>
            <a:br>
              <a:rPr lang="de-DE" dirty="0"/>
            </a:br>
            <a:r>
              <a:rPr lang="de-DE" dirty="0"/>
              <a:t>nur Satzanfänge groß geschrieben</a:t>
            </a:r>
          </a:p>
        </p:txBody>
      </p:sp>
      <p:sp>
        <p:nvSpPr>
          <p:cNvPr id="6" name="Textplatzhalter 5">
            <a:extLst>
              <a:ext uri="{FF2B5EF4-FFF2-40B4-BE49-F238E27FC236}">
                <a16:creationId xmlns="" xmlns:a16="http://schemas.microsoft.com/office/drawing/2014/main" id="{FD4412D9-02EB-4003-A6A4-1E21C2E52FB5}"/>
              </a:ext>
            </a:extLst>
          </p:cNvPr>
          <p:cNvSpPr>
            <a:spLocks noGrp="1"/>
          </p:cNvSpPr>
          <p:nvPr>
            <p:ph type="body" sz="quarter" idx="10" hasCustomPrompt="1"/>
          </p:nvPr>
        </p:nvSpPr>
        <p:spPr>
          <a:xfrm>
            <a:off x="382589" y="2651919"/>
            <a:ext cx="5522911" cy="392906"/>
          </a:xfrm>
          <a:prstGeom prst="rect">
            <a:avLst/>
          </a:prstGeom>
        </p:spPr>
        <p:txBody>
          <a:bodyPr lIns="0" tIns="0" rIns="0" bIns="0"/>
          <a:lstStyle>
            <a:lvl1pPr marL="0" indent="0">
              <a:lnSpc>
                <a:spcPct val="100000"/>
              </a:lnSpc>
              <a:spcBef>
                <a:spcPts val="1000"/>
              </a:spcBef>
              <a:buClr>
                <a:schemeClr val="tx1"/>
              </a:buClr>
              <a:buFont typeface="Arial" panose="020B0604020202020204" pitchFamily="34" charset="0"/>
              <a:buNone/>
              <a:defRPr sz="2400" b="1">
                <a:solidFill>
                  <a:schemeClr val="bg1"/>
                </a:solidFill>
              </a:defRPr>
            </a:lvl1pPr>
            <a:lvl2pPr marL="468000" indent="0">
              <a:lnSpc>
                <a:spcPts val="1000"/>
              </a:lnSpc>
              <a:spcBef>
                <a:spcPts val="1000"/>
              </a:spcBef>
              <a:buClr>
                <a:schemeClr val="tx2"/>
              </a:buClr>
              <a:buFont typeface="Calibri" panose="020F0502020204030204" pitchFamily="34" charset="0"/>
              <a:buNone/>
              <a:defRPr sz="1600">
                <a:solidFill>
                  <a:schemeClr val="tx1"/>
                </a:solidFill>
              </a:defRPr>
            </a:lvl2pPr>
            <a:lvl3pPr marL="936000" marR="0" indent="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None/>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err="1"/>
              <a:t>Subline</a:t>
            </a:r>
            <a:r>
              <a:rPr lang="de-DE" dirty="0"/>
              <a:t> 24 </a:t>
            </a:r>
            <a:r>
              <a:rPr lang="de-DE" dirty="0" err="1"/>
              <a:t>pt</a:t>
            </a:r>
            <a:r>
              <a:rPr lang="de-DE" dirty="0"/>
              <a:t> – als Blindtext</a:t>
            </a:r>
          </a:p>
        </p:txBody>
      </p:sp>
      <p:sp>
        <p:nvSpPr>
          <p:cNvPr id="5" name="Bildplatzhalter 4">
            <a:extLst>
              <a:ext uri="{FF2B5EF4-FFF2-40B4-BE49-F238E27FC236}">
                <a16:creationId xmlns="" xmlns:a16="http://schemas.microsoft.com/office/drawing/2014/main" id="{F6D836F4-6161-4CFA-8573-82395BBAF41A}"/>
              </a:ext>
            </a:extLst>
          </p:cNvPr>
          <p:cNvSpPr>
            <a:spLocks noGrp="1"/>
          </p:cNvSpPr>
          <p:nvPr>
            <p:ph type="pic" sz="quarter" idx="15"/>
          </p:nvPr>
        </p:nvSpPr>
        <p:spPr>
          <a:xfrm>
            <a:off x="6286501" y="0"/>
            <a:ext cx="5905499" cy="6096000"/>
          </a:xfrm>
          <a:prstGeom prst="rect">
            <a:avLst/>
          </a:prstGeom>
          <a:blipFill>
            <a:blip r:embed="rId2"/>
            <a:stretch>
              <a:fillRect l="-37684" r="-28102"/>
            </a:stretch>
          </a:blipFill>
        </p:spPr>
        <p:txBody>
          <a:bodyPr/>
          <a:lstStyle>
            <a:lvl1pPr>
              <a:defRPr>
                <a:noFill/>
              </a:defRPr>
            </a:lvl1pPr>
          </a:lstStyle>
          <a:p>
            <a:endParaRPr lang="de-DE" dirty="0"/>
          </a:p>
        </p:txBody>
      </p:sp>
      <p:sp>
        <p:nvSpPr>
          <p:cNvPr id="7" name="Textplatzhalter 4">
            <a:extLst>
              <a:ext uri="{FF2B5EF4-FFF2-40B4-BE49-F238E27FC236}">
                <a16:creationId xmlns="" xmlns:a16="http://schemas.microsoft.com/office/drawing/2014/main" id="{46D89CC1-DDFA-40DA-80B3-9AA8666D4211}"/>
              </a:ext>
            </a:extLst>
          </p:cNvPr>
          <p:cNvSpPr>
            <a:spLocks noGrp="1"/>
          </p:cNvSpPr>
          <p:nvPr>
            <p:ph type="body" sz="quarter" idx="14" hasCustomPrompt="1"/>
          </p:nvPr>
        </p:nvSpPr>
        <p:spPr>
          <a:xfrm>
            <a:off x="382587" y="3056590"/>
            <a:ext cx="5522913" cy="2557096"/>
          </a:xfrm>
          <a:prstGeom prst="rect">
            <a:avLst/>
          </a:prstGeom>
        </p:spPr>
        <p:txBody>
          <a:bodyPr lIns="0" tIns="0" rIns="0" bIns="0" numCol="1" spcCol="360000"/>
          <a:lstStyle>
            <a:lvl1pPr marL="0" indent="0">
              <a:lnSpc>
                <a:spcPct val="100000"/>
              </a:lnSpc>
              <a:buFont typeface="Arial" panose="020B0604020202020204" pitchFamily="34" charset="0"/>
              <a:buNone/>
              <a:defRPr sz="2400">
                <a:solidFill>
                  <a:schemeClr val="bg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a:t>Shorttext 24 </a:t>
            </a:r>
            <a:r>
              <a:rPr lang="de-DE" dirty="0" err="1"/>
              <a:t>pt</a:t>
            </a:r>
            <a:r>
              <a:rPr lang="de-DE" dirty="0"/>
              <a:t> – in Ihm finden sich eine Reihe realer lateinischer Wörter. Auch dieser Blindtext ist unverständlich gehalten, imitiert jedoch den Rhythmus der meisten europäischen Sprachen in lateinischer Schrift. </a:t>
            </a:r>
          </a:p>
        </p:txBody>
      </p:sp>
      <p:sp>
        <p:nvSpPr>
          <p:cNvPr id="11" name="Textplatzhalter 9">
            <a:extLst>
              <a:ext uri="{FF2B5EF4-FFF2-40B4-BE49-F238E27FC236}">
                <a16:creationId xmlns="" xmlns:a16="http://schemas.microsoft.com/office/drawing/2014/main" id="{E643209D-DA2B-448F-A8B9-DFF3FD4C5DE4}"/>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3456026043"/>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ext-/ Bildfolie_v04">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8CD6BD21-D5E2-4157-A93E-B2D07F20C010}"/>
              </a:ext>
            </a:extLst>
          </p:cNvPr>
          <p:cNvSpPr/>
          <p:nvPr userDrawn="1"/>
        </p:nvSpPr>
        <p:spPr>
          <a:xfrm>
            <a:off x="5905500" y="0"/>
            <a:ext cx="6286500" cy="60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 xmlns:a16="http://schemas.microsoft.com/office/drawing/2014/main" id="{7F32C1D6-F2DF-4D86-92A6-0B52096689A0}"/>
              </a:ext>
            </a:extLst>
          </p:cNvPr>
          <p:cNvSpPr>
            <a:spLocks noGrp="1"/>
          </p:cNvSpPr>
          <p:nvPr>
            <p:ph type="title" hasCustomPrompt="1"/>
          </p:nvPr>
        </p:nvSpPr>
        <p:spPr>
          <a:xfrm>
            <a:off x="6299106" y="398121"/>
            <a:ext cx="5522913" cy="2025589"/>
          </a:xfrm>
          <a:prstGeom prst="rect">
            <a:avLst/>
          </a:prstGeom>
        </p:spPr>
        <p:txBody>
          <a:bodyPr lIns="0" tIns="0" rIns="0" bIns="0"/>
          <a:lstStyle>
            <a:lvl1pPr>
              <a:defRPr sz="3600">
                <a:solidFill>
                  <a:schemeClr val="tx2"/>
                </a:solidFill>
              </a:defRPr>
            </a:lvl1pPr>
          </a:lstStyle>
          <a:p>
            <a:r>
              <a:rPr lang="de-DE" dirty="0"/>
              <a:t>Titel der Folie 36 </a:t>
            </a:r>
            <a:r>
              <a:rPr lang="de-DE" dirty="0" err="1"/>
              <a:t>pt</a:t>
            </a:r>
            <a:r>
              <a:rPr lang="de-DE" dirty="0"/>
              <a:t> – werden im Lateinischen </a:t>
            </a:r>
            <a:br>
              <a:rPr lang="de-DE" dirty="0"/>
            </a:br>
            <a:r>
              <a:rPr lang="de-DE" dirty="0"/>
              <a:t>nur Satzanfänge groß geschrieben</a:t>
            </a:r>
          </a:p>
        </p:txBody>
      </p:sp>
      <p:sp>
        <p:nvSpPr>
          <p:cNvPr id="6" name="Textplatzhalter 5">
            <a:extLst>
              <a:ext uri="{FF2B5EF4-FFF2-40B4-BE49-F238E27FC236}">
                <a16:creationId xmlns="" xmlns:a16="http://schemas.microsoft.com/office/drawing/2014/main" id="{FD4412D9-02EB-4003-A6A4-1E21C2E52FB5}"/>
              </a:ext>
            </a:extLst>
          </p:cNvPr>
          <p:cNvSpPr>
            <a:spLocks noGrp="1"/>
          </p:cNvSpPr>
          <p:nvPr>
            <p:ph type="body" sz="quarter" idx="10" hasCustomPrompt="1"/>
          </p:nvPr>
        </p:nvSpPr>
        <p:spPr>
          <a:xfrm>
            <a:off x="6299108" y="2651919"/>
            <a:ext cx="5522911" cy="392906"/>
          </a:xfrm>
          <a:prstGeom prst="rect">
            <a:avLst/>
          </a:prstGeom>
        </p:spPr>
        <p:txBody>
          <a:bodyPr lIns="0" tIns="0" rIns="0" bIns="0"/>
          <a:lstStyle>
            <a:lvl1pPr marL="0" indent="0">
              <a:lnSpc>
                <a:spcPct val="100000"/>
              </a:lnSpc>
              <a:spcBef>
                <a:spcPts val="1000"/>
              </a:spcBef>
              <a:buClr>
                <a:schemeClr val="tx1"/>
              </a:buClr>
              <a:buFont typeface="Arial" panose="020B0604020202020204" pitchFamily="34" charset="0"/>
              <a:buNone/>
              <a:defRPr sz="2400" b="1">
                <a:solidFill>
                  <a:schemeClr val="bg1"/>
                </a:solidFill>
              </a:defRPr>
            </a:lvl1pPr>
            <a:lvl2pPr marL="468000" indent="0">
              <a:lnSpc>
                <a:spcPts val="1000"/>
              </a:lnSpc>
              <a:spcBef>
                <a:spcPts val="1000"/>
              </a:spcBef>
              <a:buClr>
                <a:schemeClr val="tx2"/>
              </a:buClr>
              <a:buFont typeface="Calibri" panose="020F0502020204030204" pitchFamily="34" charset="0"/>
              <a:buNone/>
              <a:defRPr sz="1600">
                <a:solidFill>
                  <a:schemeClr val="tx1"/>
                </a:solidFill>
              </a:defRPr>
            </a:lvl2pPr>
            <a:lvl3pPr marL="936000" marR="0" indent="0" algn="l" defTabSz="914400" rtl="0" eaLnBrk="1" fontAlgn="auto" latinLnBrk="0" hangingPunct="1">
              <a:lnSpc>
                <a:spcPct val="100000"/>
              </a:lnSpc>
              <a:spcBef>
                <a:spcPts val="0"/>
              </a:spcBef>
              <a:spcAft>
                <a:spcPts val="0"/>
              </a:spcAft>
              <a:buClr>
                <a:schemeClr val="tx2"/>
              </a:buClr>
              <a:buSzTx/>
              <a:buFont typeface="Calibri" panose="020F0502020204030204" pitchFamily="34" charset="0"/>
              <a:buNone/>
              <a:tabLst/>
              <a:defRPr sz="1600">
                <a:solidFill>
                  <a:schemeClr val="tx1"/>
                </a:solidFill>
              </a:defRPr>
            </a:lvl3pPr>
            <a:lvl4pPr marL="648000" indent="-216000">
              <a:buClr>
                <a:schemeClr val="tx2"/>
              </a:buClr>
              <a:buFont typeface="Calibri" panose="020F0502020204030204" pitchFamily="34" charset="0"/>
              <a:buChar char="&gt;"/>
              <a:defRPr>
                <a:solidFill>
                  <a:schemeClr val="tx1"/>
                </a:solidFill>
              </a:defRPr>
            </a:lvl4pPr>
            <a:lvl5pPr marL="648000" indent="0">
              <a:buClr>
                <a:schemeClr val="tx2"/>
              </a:buClr>
              <a:buFont typeface="Calibri" panose="020F0502020204030204" pitchFamily="34" charset="0"/>
              <a:buNone/>
              <a:defRPr>
                <a:solidFill>
                  <a:schemeClr val="tx1"/>
                </a:solidFill>
              </a:defRPr>
            </a:lvl5pPr>
            <a:lvl6pPr>
              <a:defRPr/>
            </a:lvl6pPr>
          </a:lstStyle>
          <a:p>
            <a:pPr lvl="0"/>
            <a:r>
              <a:rPr lang="de-DE" dirty="0" err="1"/>
              <a:t>Subline</a:t>
            </a:r>
            <a:r>
              <a:rPr lang="de-DE" dirty="0"/>
              <a:t> 24 </a:t>
            </a:r>
            <a:r>
              <a:rPr lang="de-DE" dirty="0" err="1"/>
              <a:t>pt</a:t>
            </a:r>
            <a:r>
              <a:rPr lang="de-DE" dirty="0"/>
              <a:t> – als Blindtext</a:t>
            </a:r>
          </a:p>
        </p:txBody>
      </p:sp>
      <p:sp>
        <p:nvSpPr>
          <p:cNvPr id="5" name="Bildplatzhalter 4">
            <a:extLst>
              <a:ext uri="{FF2B5EF4-FFF2-40B4-BE49-F238E27FC236}">
                <a16:creationId xmlns="" xmlns:a16="http://schemas.microsoft.com/office/drawing/2014/main" id="{F6D836F4-6161-4CFA-8573-82395BBAF41A}"/>
              </a:ext>
            </a:extLst>
          </p:cNvPr>
          <p:cNvSpPr>
            <a:spLocks noGrp="1"/>
          </p:cNvSpPr>
          <p:nvPr>
            <p:ph type="pic" sz="quarter" idx="15"/>
          </p:nvPr>
        </p:nvSpPr>
        <p:spPr>
          <a:xfrm>
            <a:off x="0" y="0"/>
            <a:ext cx="5905499" cy="6096000"/>
          </a:xfrm>
          <a:prstGeom prst="rect">
            <a:avLst/>
          </a:prstGeom>
          <a:blipFill>
            <a:blip r:embed="rId2"/>
            <a:stretch>
              <a:fillRect l="-37684" r="-28102"/>
            </a:stretch>
          </a:blipFill>
        </p:spPr>
        <p:txBody>
          <a:bodyPr/>
          <a:lstStyle>
            <a:lvl1pPr>
              <a:defRPr>
                <a:noFill/>
              </a:defRPr>
            </a:lvl1pPr>
          </a:lstStyle>
          <a:p>
            <a:endParaRPr lang="de-DE" dirty="0"/>
          </a:p>
        </p:txBody>
      </p:sp>
      <p:sp>
        <p:nvSpPr>
          <p:cNvPr id="7" name="Textplatzhalter 4">
            <a:extLst>
              <a:ext uri="{FF2B5EF4-FFF2-40B4-BE49-F238E27FC236}">
                <a16:creationId xmlns="" xmlns:a16="http://schemas.microsoft.com/office/drawing/2014/main" id="{89ED194C-81E0-4C4A-A5CD-CC5B4388A87B}"/>
              </a:ext>
            </a:extLst>
          </p:cNvPr>
          <p:cNvSpPr>
            <a:spLocks noGrp="1"/>
          </p:cNvSpPr>
          <p:nvPr>
            <p:ph type="body" sz="quarter" idx="14" hasCustomPrompt="1"/>
          </p:nvPr>
        </p:nvSpPr>
        <p:spPr>
          <a:xfrm>
            <a:off x="6299108" y="3056590"/>
            <a:ext cx="5522913" cy="2557096"/>
          </a:xfrm>
          <a:prstGeom prst="rect">
            <a:avLst/>
          </a:prstGeom>
        </p:spPr>
        <p:txBody>
          <a:bodyPr lIns="0" tIns="0" rIns="0" bIns="0" numCol="1" spcCol="360000"/>
          <a:lstStyle>
            <a:lvl1pPr marL="0" indent="0">
              <a:lnSpc>
                <a:spcPct val="100000"/>
              </a:lnSpc>
              <a:buFont typeface="Arial" panose="020B0604020202020204" pitchFamily="34" charset="0"/>
              <a:buNone/>
              <a:defRPr sz="2400">
                <a:solidFill>
                  <a:schemeClr val="bg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a:t>Shorttext 24 </a:t>
            </a:r>
            <a:r>
              <a:rPr lang="de-DE" dirty="0" err="1"/>
              <a:t>pt</a:t>
            </a:r>
            <a:r>
              <a:rPr lang="de-DE" dirty="0"/>
              <a:t> – in Ihm finden sich eine Reihe realer lateinischer Wörter. Auch dieser Blindtext ist unverständlich gehalten, imitiert jedoch den Rhythmus der meisten europäischen Sprachen in lateinischer Schrift. </a:t>
            </a:r>
          </a:p>
        </p:txBody>
      </p:sp>
      <p:sp>
        <p:nvSpPr>
          <p:cNvPr id="11" name="Textplatzhalter 9">
            <a:extLst>
              <a:ext uri="{FF2B5EF4-FFF2-40B4-BE49-F238E27FC236}">
                <a16:creationId xmlns="" xmlns:a16="http://schemas.microsoft.com/office/drawing/2014/main" id="{8C0A8B67-6702-4018-8883-C705CD2DAE3A}"/>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5794304"/>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folie_v01">
    <p:spTree>
      <p:nvGrpSpPr>
        <p:cNvPr id="1" name=""/>
        <p:cNvGrpSpPr/>
        <p:nvPr/>
      </p:nvGrpSpPr>
      <p:grpSpPr>
        <a:xfrm>
          <a:off x="0" y="0"/>
          <a:ext cx="0" cy="0"/>
          <a:chOff x="0" y="0"/>
          <a:chExt cx="0" cy="0"/>
        </a:xfrm>
      </p:grpSpPr>
      <p:sp>
        <p:nvSpPr>
          <p:cNvPr id="5" name="Bildplatzhalter 4">
            <a:extLst>
              <a:ext uri="{FF2B5EF4-FFF2-40B4-BE49-F238E27FC236}">
                <a16:creationId xmlns="" xmlns:a16="http://schemas.microsoft.com/office/drawing/2014/main" id="{F6D836F4-6161-4CFA-8573-82395BBAF41A}"/>
              </a:ext>
            </a:extLst>
          </p:cNvPr>
          <p:cNvSpPr>
            <a:spLocks noGrp="1"/>
          </p:cNvSpPr>
          <p:nvPr>
            <p:ph type="pic" sz="quarter" idx="15"/>
          </p:nvPr>
        </p:nvSpPr>
        <p:spPr>
          <a:xfrm>
            <a:off x="1" y="0"/>
            <a:ext cx="12192000" cy="6096000"/>
          </a:xfrm>
          <a:prstGeom prst="rect">
            <a:avLst/>
          </a:prstGeom>
          <a:blipFill>
            <a:blip r:embed="rId2"/>
            <a:stretch>
              <a:fillRect l="-6" t="-12316" r="5" b="-12212"/>
            </a:stretch>
          </a:blipFill>
        </p:spPr>
        <p:txBody>
          <a:bodyPr/>
          <a:lstStyle>
            <a:lvl1pPr>
              <a:defRPr>
                <a:noFill/>
              </a:defRPr>
            </a:lvl1pPr>
          </a:lstStyle>
          <a:p>
            <a:endParaRPr lang="de-DE" dirty="0"/>
          </a:p>
        </p:txBody>
      </p:sp>
      <p:sp>
        <p:nvSpPr>
          <p:cNvPr id="7" name="Textplatzhalter 20">
            <a:extLst>
              <a:ext uri="{FF2B5EF4-FFF2-40B4-BE49-F238E27FC236}">
                <a16:creationId xmlns="" xmlns:a16="http://schemas.microsoft.com/office/drawing/2014/main" id="{2B2367C0-1AEF-4135-8057-FD1D58C8E744}"/>
              </a:ext>
            </a:extLst>
          </p:cNvPr>
          <p:cNvSpPr>
            <a:spLocks noGrp="1"/>
          </p:cNvSpPr>
          <p:nvPr>
            <p:ph type="body" sz="quarter" idx="13" hasCustomPrompt="1"/>
          </p:nvPr>
        </p:nvSpPr>
        <p:spPr>
          <a:xfrm>
            <a:off x="0" y="267415"/>
            <a:ext cx="3404212" cy="494585"/>
          </a:xfrm>
          <a:prstGeom prst="rect">
            <a:avLst/>
          </a:prstGeom>
          <a:solidFill>
            <a:schemeClr val="tx2">
              <a:alpha val="70000"/>
            </a:schemeClr>
          </a:solidFill>
        </p:spPr>
        <p:txBody>
          <a:bodyPr lIns="378000" tIns="108000"/>
          <a:lstStyle>
            <a:lvl1pPr marL="0" indent="0">
              <a:lnSpc>
                <a:spcPct val="100000"/>
              </a:lnSpc>
              <a:buFont typeface="Arial" panose="020B0604020202020204" pitchFamily="34" charset="0"/>
              <a:buNone/>
              <a:defRPr sz="16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Bildbeschriftung einer Bilderfolie</a:t>
            </a:r>
          </a:p>
        </p:txBody>
      </p:sp>
      <p:sp>
        <p:nvSpPr>
          <p:cNvPr id="8" name="Textplatzhalter 9">
            <a:extLst>
              <a:ext uri="{FF2B5EF4-FFF2-40B4-BE49-F238E27FC236}">
                <a16:creationId xmlns="" xmlns:a16="http://schemas.microsoft.com/office/drawing/2014/main" id="{EA433610-DFA2-4955-8CA6-F9804A3650F1}"/>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spTree>
    <p:extLst>
      <p:ext uri="{BB962C8B-B14F-4D97-AF65-F5344CB8AC3E}">
        <p14:creationId xmlns:p14="http://schemas.microsoft.com/office/powerpoint/2010/main" val="1935469961"/>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Kapiteltrennfolie_v01">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0"/>
            <a:ext cx="12192000" cy="6730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 xmlns:a16="http://schemas.microsoft.com/office/drawing/2014/main" id="{6F701427-9F1E-42A7-8C56-ED5FE5334536}"/>
              </a:ext>
            </a:extLst>
          </p:cNvPr>
          <p:cNvSpPr>
            <a:spLocks noGrp="1"/>
          </p:cNvSpPr>
          <p:nvPr>
            <p:ph type="title" hasCustomPrompt="1"/>
          </p:nvPr>
        </p:nvSpPr>
        <p:spPr>
          <a:xfrm>
            <a:off x="382588" y="1155019"/>
            <a:ext cx="5522912" cy="2055691"/>
          </a:xfrm>
          <a:prstGeom prst="rect">
            <a:avLst/>
          </a:prstGeom>
        </p:spPr>
        <p:txBody>
          <a:bodyPr lIns="0" tIns="0" rIns="0" bIns="0"/>
          <a:lstStyle>
            <a:lvl1pPr>
              <a:lnSpc>
                <a:spcPts val="5000"/>
              </a:lnSpc>
              <a:defRPr sz="4800">
                <a:solidFill>
                  <a:schemeClr val="bg1"/>
                </a:solidFill>
              </a:defRPr>
            </a:lvl1pPr>
          </a:lstStyle>
          <a:p>
            <a:r>
              <a:rPr lang="de-DE" dirty="0"/>
              <a:t>Titel der Folie 48 </a:t>
            </a:r>
            <a:r>
              <a:rPr lang="de-DE" dirty="0" err="1"/>
              <a:t>pt</a:t>
            </a:r>
            <a:r>
              <a:rPr lang="de-DE" dirty="0"/>
              <a:t/>
            </a:r>
            <a:br>
              <a:rPr lang="de-DE" dirty="0"/>
            </a:br>
            <a:r>
              <a:rPr lang="de-DE" dirty="0"/>
              <a:t>und Zeile zwei</a:t>
            </a:r>
          </a:p>
        </p:txBody>
      </p:sp>
      <p:sp>
        <p:nvSpPr>
          <p:cNvPr id="13" name="Textplatzhalter 9">
            <a:extLst>
              <a:ext uri="{FF2B5EF4-FFF2-40B4-BE49-F238E27FC236}">
                <a16:creationId xmlns="" xmlns:a16="http://schemas.microsoft.com/office/drawing/2014/main" id="{C703BDF8-B0C8-45BC-B377-0E59AD66A09B}"/>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bg1"/>
                </a:solidFill>
              </a:defRPr>
            </a:lvl1pPr>
            <a:lvl5pPr>
              <a:defRPr/>
            </a:lvl5pPr>
          </a:lstStyle>
          <a:p>
            <a:pPr lvl="0"/>
            <a:r>
              <a:rPr lang="de-DE" dirty="0"/>
              <a:t>Titel oder Kapitel</a:t>
            </a:r>
          </a:p>
        </p:txBody>
      </p:sp>
      <p:sp>
        <p:nvSpPr>
          <p:cNvPr id="14" name="Slide Number Placeholder 6">
            <a:extLst>
              <a:ext uri="{FF2B5EF4-FFF2-40B4-BE49-F238E27FC236}">
                <a16:creationId xmlns="" xmlns:a16="http://schemas.microsoft.com/office/drawing/2014/main" id="{59063FED-B67A-4A3D-8245-AC9F58D23CE6}"/>
              </a:ext>
            </a:extLst>
          </p:cNvPr>
          <p:cNvSpPr txBox="1">
            <a:spLocks/>
          </p:cNvSpPr>
          <p:nvPr userDrawn="1"/>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bg1"/>
                </a:solidFill>
              </a:rPr>
              <a:pPr/>
              <a:t>‹Nr.›</a:t>
            </a:fld>
            <a:endParaRPr lang="en-US" sz="1600" dirty="0">
              <a:solidFill>
                <a:schemeClr val="bg1"/>
              </a:solidFill>
            </a:endParaRPr>
          </a:p>
        </p:txBody>
      </p:sp>
      <p:pic>
        <p:nvPicPr>
          <p:cNvPr id="11" name="Grafik 10">
            <a:extLst>
              <a:ext uri="{FF2B5EF4-FFF2-40B4-BE49-F238E27FC236}">
                <a16:creationId xmlns="" xmlns:a16="http://schemas.microsoft.com/office/drawing/2014/main" id="{92EA747E-F333-41C4-97BC-D87FC20C1828}"/>
              </a:ext>
            </a:extLst>
          </p:cNvPr>
          <p:cNvPicPr>
            <a:picLocks noChangeAspect="1"/>
          </p:cNvPicPr>
          <p:nvPr userDrawn="1"/>
        </p:nvPicPr>
        <p:blipFill>
          <a:blip r:embed="rId2"/>
          <a:stretch>
            <a:fillRect/>
          </a:stretch>
        </p:blipFill>
        <p:spPr>
          <a:xfrm>
            <a:off x="11065601" y="6096000"/>
            <a:ext cx="905819" cy="634999"/>
          </a:xfrm>
          <a:prstGeom prst="rect">
            <a:avLst/>
          </a:prstGeom>
        </p:spPr>
      </p:pic>
    </p:spTree>
    <p:extLst>
      <p:ext uri="{BB962C8B-B14F-4D97-AF65-F5344CB8AC3E}">
        <p14:creationId xmlns:p14="http://schemas.microsoft.com/office/powerpoint/2010/main" val="3895201819"/>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Kapiteltrennfolie_v02">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0"/>
            <a:ext cx="12192000" cy="6730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a:extLst>
              <a:ext uri="{FF2B5EF4-FFF2-40B4-BE49-F238E27FC236}">
                <a16:creationId xmlns="" xmlns:a16="http://schemas.microsoft.com/office/drawing/2014/main" id="{96B40538-8361-487E-B6AA-5F0A8A60FCD0}"/>
              </a:ext>
            </a:extLst>
          </p:cNvPr>
          <p:cNvSpPr>
            <a:spLocks noGrp="1"/>
          </p:cNvSpPr>
          <p:nvPr>
            <p:ph type="title" hasCustomPrompt="1"/>
          </p:nvPr>
        </p:nvSpPr>
        <p:spPr>
          <a:xfrm>
            <a:off x="382588" y="1155019"/>
            <a:ext cx="5522912" cy="2055691"/>
          </a:xfrm>
          <a:prstGeom prst="rect">
            <a:avLst/>
          </a:prstGeom>
        </p:spPr>
        <p:txBody>
          <a:bodyPr lIns="0" tIns="0" rIns="0" bIns="0"/>
          <a:lstStyle>
            <a:lvl1pPr>
              <a:lnSpc>
                <a:spcPts val="5000"/>
              </a:lnSpc>
              <a:defRPr sz="4800">
                <a:solidFill>
                  <a:schemeClr val="tx1"/>
                </a:solidFill>
              </a:defRPr>
            </a:lvl1pPr>
          </a:lstStyle>
          <a:p>
            <a:r>
              <a:rPr lang="de-DE" dirty="0"/>
              <a:t>Titel der Folie 48 </a:t>
            </a:r>
            <a:r>
              <a:rPr lang="de-DE" dirty="0" err="1"/>
              <a:t>pt</a:t>
            </a:r>
            <a:r>
              <a:rPr lang="de-DE" dirty="0"/>
              <a:t/>
            </a:r>
            <a:br>
              <a:rPr lang="de-DE" dirty="0"/>
            </a:br>
            <a:r>
              <a:rPr lang="de-DE" dirty="0"/>
              <a:t>und Zeile zwei</a:t>
            </a:r>
          </a:p>
        </p:txBody>
      </p:sp>
      <p:sp>
        <p:nvSpPr>
          <p:cNvPr id="12" name="Textplatzhalter 9">
            <a:extLst>
              <a:ext uri="{FF2B5EF4-FFF2-40B4-BE49-F238E27FC236}">
                <a16:creationId xmlns="" xmlns:a16="http://schemas.microsoft.com/office/drawing/2014/main" id="{0AF2AA2C-C96A-4D84-9FC0-3C9F564A5F95}"/>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1"/>
                </a:solidFill>
              </a:defRPr>
            </a:lvl1pPr>
            <a:lvl5pPr>
              <a:defRPr/>
            </a:lvl5pPr>
          </a:lstStyle>
          <a:p>
            <a:pPr lvl="0"/>
            <a:r>
              <a:rPr lang="de-DE" dirty="0"/>
              <a:t>Titel oder Kapitel</a:t>
            </a:r>
          </a:p>
        </p:txBody>
      </p:sp>
      <p:sp>
        <p:nvSpPr>
          <p:cNvPr id="13" name="Slide Number Placeholder 6">
            <a:extLst>
              <a:ext uri="{FF2B5EF4-FFF2-40B4-BE49-F238E27FC236}">
                <a16:creationId xmlns="" xmlns:a16="http://schemas.microsoft.com/office/drawing/2014/main" id="{946446AE-73B9-4FDC-BBF0-F05D63E2295F}"/>
              </a:ext>
            </a:extLst>
          </p:cNvPr>
          <p:cNvSpPr txBox="1">
            <a:spLocks/>
          </p:cNvSpPr>
          <p:nvPr userDrawn="1"/>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tx1"/>
                </a:solidFill>
              </a:rPr>
              <a:pPr/>
              <a:t>‹Nr.›</a:t>
            </a:fld>
            <a:endParaRPr lang="en-US" sz="1600" dirty="0">
              <a:solidFill>
                <a:schemeClr val="tx1"/>
              </a:solidFill>
            </a:endParaRPr>
          </a:p>
        </p:txBody>
      </p:sp>
      <p:pic>
        <p:nvPicPr>
          <p:cNvPr id="8" name="Grafik 7">
            <a:extLst>
              <a:ext uri="{FF2B5EF4-FFF2-40B4-BE49-F238E27FC236}">
                <a16:creationId xmlns="" xmlns:a16="http://schemas.microsoft.com/office/drawing/2014/main" id="{2C9BFA5F-31E8-4DAF-AA2D-8A7170D62F96}"/>
              </a:ext>
            </a:extLst>
          </p:cNvPr>
          <p:cNvPicPr>
            <a:picLocks noChangeAspect="1"/>
          </p:cNvPicPr>
          <p:nvPr userDrawn="1"/>
        </p:nvPicPr>
        <p:blipFill>
          <a:blip r:embed="rId2"/>
          <a:stretch>
            <a:fillRect/>
          </a:stretch>
        </p:blipFill>
        <p:spPr>
          <a:xfrm>
            <a:off x="11065601" y="6096000"/>
            <a:ext cx="905819" cy="634999"/>
          </a:xfrm>
          <a:prstGeom prst="rect">
            <a:avLst/>
          </a:prstGeom>
        </p:spPr>
      </p:pic>
    </p:spTree>
    <p:extLst>
      <p:ext uri="{BB962C8B-B14F-4D97-AF65-F5344CB8AC3E}">
        <p14:creationId xmlns:p14="http://schemas.microsoft.com/office/powerpoint/2010/main" val="111331556"/>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Kapiteltrennfolie_v03">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0"/>
            <a:ext cx="12192000" cy="6730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 xmlns:a16="http://schemas.microsoft.com/office/drawing/2014/main" id="{698C84C3-1A3E-472F-9062-4B7F27AFA67A}"/>
              </a:ext>
            </a:extLst>
          </p:cNvPr>
          <p:cNvSpPr>
            <a:spLocks noGrp="1"/>
          </p:cNvSpPr>
          <p:nvPr>
            <p:ph type="title" hasCustomPrompt="1"/>
          </p:nvPr>
        </p:nvSpPr>
        <p:spPr>
          <a:xfrm>
            <a:off x="382588" y="1155019"/>
            <a:ext cx="5522912" cy="2055691"/>
          </a:xfrm>
          <a:prstGeom prst="rect">
            <a:avLst/>
          </a:prstGeom>
        </p:spPr>
        <p:txBody>
          <a:bodyPr lIns="0" tIns="0" rIns="0" bIns="0"/>
          <a:lstStyle>
            <a:lvl1pPr>
              <a:lnSpc>
                <a:spcPts val="5000"/>
              </a:lnSpc>
              <a:defRPr sz="4800">
                <a:solidFill>
                  <a:schemeClr val="bg1"/>
                </a:solidFill>
              </a:defRPr>
            </a:lvl1pPr>
          </a:lstStyle>
          <a:p>
            <a:r>
              <a:rPr lang="de-DE" dirty="0"/>
              <a:t>Titel der Folie 48 </a:t>
            </a:r>
            <a:r>
              <a:rPr lang="de-DE" dirty="0" err="1"/>
              <a:t>pt</a:t>
            </a:r>
            <a:r>
              <a:rPr lang="de-DE" dirty="0"/>
              <a:t/>
            </a:r>
            <a:br>
              <a:rPr lang="de-DE" dirty="0"/>
            </a:br>
            <a:r>
              <a:rPr lang="de-DE" dirty="0"/>
              <a:t>und Zeile zwei</a:t>
            </a:r>
          </a:p>
        </p:txBody>
      </p:sp>
      <p:sp>
        <p:nvSpPr>
          <p:cNvPr id="13" name="Textplatzhalter 9">
            <a:extLst>
              <a:ext uri="{FF2B5EF4-FFF2-40B4-BE49-F238E27FC236}">
                <a16:creationId xmlns="" xmlns:a16="http://schemas.microsoft.com/office/drawing/2014/main" id="{34433B3D-BE54-4C7C-9636-5F44B669EC62}"/>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bg1"/>
                </a:solidFill>
              </a:defRPr>
            </a:lvl1pPr>
            <a:lvl5pPr>
              <a:defRPr/>
            </a:lvl5pPr>
          </a:lstStyle>
          <a:p>
            <a:pPr lvl="0"/>
            <a:r>
              <a:rPr lang="de-DE" dirty="0"/>
              <a:t>Titel oder Kapitel</a:t>
            </a:r>
          </a:p>
        </p:txBody>
      </p:sp>
      <p:sp>
        <p:nvSpPr>
          <p:cNvPr id="14" name="Slide Number Placeholder 6">
            <a:extLst>
              <a:ext uri="{FF2B5EF4-FFF2-40B4-BE49-F238E27FC236}">
                <a16:creationId xmlns="" xmlns:a16="http://schemas.microsoft.com/office/drawing/2014/main" id="{F4FE3F23-7E6C-4CE9-AA92-0CD3FF1CDC55}"/>
              </a:ext>
            </a:extLst>
          </p:cNvPr>
          <p:cNvSpPr txBox="1">
            <a:spLocks/>
          </p:cNvSpPr>
          <p:nvPr userDrawn="1"/>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bg1"/>
                </a:solidFill>
              </a:rPr>
              <a:pPr/>
              <a:t>‹Nr.›</a:t>
            </a:fld>
            <a:endParaRPr lang="en-US" sz="1600" dirty="0">
              <a:solidFill>
                <a:schemeClr val="bg1"/>
              </a:solidFill>
            </a:endParaRPr>
          </a:p>
        </p:txBody>
      </p:sp>
      <p:pic>
        <p:nvPicPr>
          <p:cNvPr id="7" name="Grafik 6">
            <a:extLst>
              <a:ext uri="{FF2B5EF4-FFF2-40B4-BE49-F238E27FC236}">
                <a16:creationId xmlns="" xmlns:a16="http://schemas.microsoft.com/office/drawing/2014/main" id="{34CCB33C-D395-4996-ADAB-DF8106DED728}"/>
              </a:ext>
            </a:extLst>
          </p:cNvPr>
          <p:cNvPicPr>
            <a:picLocks noChangeAspect="1"/>
          </p:cNvPicPr>
          <p:nvPr userDrawn="1"/>
        </p:nvPicPr>
        <p:blipFill>
          <a:blip r:embed="rId2"/>
          <a:stretch>
            <a:fillRect/>
          </a:stretch>
        </p:blipFill>
        <p:spPr>
          <a:xfrm>
            <a:off x="11065601" y="6096000"/>
            <a:ext cx="905819" cy="634999"/>
          </a:xfrm>
          <a:prstGeom prst="rect">
            <a:avLst/>
          </a:prstGeom>
        </p:spPr>
      </p:pic>
    </p:spTree>
    <p:extLst>
      <p:ext uri="{BB962C8B-B14F-4D97-AF65-F5344CB8AC3E}">
        <p14:creationId xmlns:p14="http://schemas.microsoft.com/office/powerpoint/2010/main" val="1507130192"/>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Kapiteltrennfolie_v04">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0"/>
            <a:ext cx="12192000" cy="6730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 xmlns:a16="http://schemas.microsoft.com/office/drawing/2014/main" id="{2C16ED17-1E2A-42A4-9EAD-35776E64FE2D}"/>
              </a:ext>
            </a:extLst>
          </p:cNvPr>
          <p:cNvSpPr/>
          <p:nvPr userDrawn="1"/>
        </p:nvSpPr>
        <p:spPr>
          <a:xfrm>
            <a:off x="-1" y="6731000"/>
            <a:ext cx="12192000"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 1">
            <a:extLst>
              <a:ext uri="{FF2B5EF4-FFF2-40B4-BE49-F238E27FC236}">
                <a16:creationId xmlns="" xmlns:a16="http://schemas.microsoft.com/office/drawing/2014/main" id="{D0F66547-026A-401C-A9F4-DD3EC84A2128}"/>
              </a:ext>
            </a:extLst>
          </p:cNvPr>
          <p:cNvSpPr>
            <a:spLocks noGrp="1"/>
          </p:cNvSpPr>
          <p:nvPr>
            <p:ph type="title" hasCustomPrompt="1"/>
          </p:nvPr>
        </p:nvSpPr>
        <p:spPr>
          <a:xfrm>
            <a:off x="382588" y="1155019"/>
            <a:ext cx="5522912" cy="2055691"/>
          </a:xfrm>
          <a:prstGeom prst="rect">
            <a:avLst/>
          </a:prstGeom>
        </p:spPr>
        <p:txBody>
          <a:bodyPr lIns="0" tIns="0" rIns="0" bIns="0"/>
          <a:lstStyle>
            <a:lvl1pPr>
              <a:lnSpc>
                <a:spcPts val="5000"/>
              </a:lnSpc>
              <a:defRPr sz="4800">
                <a:solidFill>
                  <a:schemeClr val="tx2"/>
                </a:solidFill>
              </a:defRPr>
            </a:lvl1pPr>
          </a:lstStyle>
          <a:p>
            <a:r>
              <a:rPr lang="de-DE" dirty="0"/>
              <a:t>Titel der Folie 48 </a:t>
            </a:r>
            <a:r>
              <a:rPr lang="de-DE" dirty="0" err="1"/>
              <a:t>pt</a:t>
            </a:r>
            <a:r>
              <a:rPr lang="de-DE" dirty="0"/>
              <a:t/>
            </a:r>
            <a:br>
              <a:rPr lang="de-DE" dirty="0"/>
            </a:br>
            <a:r>
              <a:rPr lang="de-DE" dirty="0"/>
              <a:t>und Zeile zwei</a:t>
            </a:r>
          </a:p>
        </p:txBody>
      </p:sp>
      <p:sp>
        <p:nvSpPr>
          <p:cNvPr id="15" name="Slide Number Placeholder 6">
            <a:extLst>
              <a:ext uri="{FF2B5EF4-FFF2-40B4-BE49-F238E27FC236}">
                <a16:creationId xmlns="" xmlns:a16="http://schemas.microsoft.com/office/drawing/2014/main" id="{ECF9AC9E-B46F-4B4C-95E6-775772CF1ABC}"/>
              </a:ext>
            </a:extLst>
          </p:cNvPr>
          <p:cNvSpPr txBox="1">
            <a:spLocks/>
          </p:cNvSpPr>
          <p:nvPr userDrawn="1"/>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tx2"/>
                </a:solidFill>
              </a:rPr>
              <a:pPr/>
              <a:t>‹Nr.›</a:t>
            </a:fld>
            <a:endParaRPr lang="en-US" sz="1600" dirty="0">
              <a:solidFill>
                <a:schemeClr val="tx2"/>
              </a:solidFill>
            </a:endParaRPr>
          </a:p>
        </p:txBody>
      </p:sp>
      <p:sp>
        <p:nvSpPr>
          <p:cNvPr id="16" name="Textplatzhalter 9">
            <a:extLst>
              <a:ext uri="{FF2B5EF4-FFF2-40B4-BE49-F238E27FC236}">
                <a16:creationId xmlns="" xmlns:a16="http://schemas.microsoft.com/office/drawing/2014/main" id="{0023D1BE-3D1E-4ADD-A650-B4D16C434E77}"/>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pic>
        <p:nvPicPr>
          <p:cNvPr id="9" name="Grafik 8">
            <a:extLst>
              <a:ext uri="{FF2B5EF4-FFF2-40B4-BE49-F238E27FC236}">
                <a16:creationId xmlns="" xmlns:a16="http://schemas.microsoft.com/office/drawing/2014/main" id="{F3133F4E-DA29-4E21-9661-BF84B483ABA8}"/>
              </a:ext>
            </a:extLst>
          </p:cNvPr>
          <p:cNvPicPr>
            <a:picLocks noChangeAspect="1"/>
          </p:cNvPicPr>
          <p:nvPr userDrawn="1"/>
        </p:nvPicPr>
        <p:blipFill>
          <a:blip r:embed="rId2"/>
          <a:stretch>
            <a:fillRect/>
          </a:stretch>
        </p:blipFill>
        <p:spPr>
          <a:xfrm>
            <a:off x="11065601" y="6096000"/>
            <a:ext cx="905819" cy="634999"/>
          </a:xfrm>
          <a:prstGeom prst="rect">
            <a:avLst/>
          </a:prstGeom>
        </p:spPr>
      </p:pic>
    </p:spTree>
    <p:extLst>
      <p:ext uri="{BB962C8B-B14F-4D97-AF65-F5344CB8AC3E}">
        <p14:creationId xmlns:p14="http://schemas.microsoft.com/office/powerpoint/2010/main" val="4164538640"/>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_v03">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1"/>
            <a:ext cx="12192000" cy="5335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20">
            <a:extLst>
              <a:ext uri="{FF2B5EF4-FFF2-40B4-BE49-F238E27FC236}">
                <a16:creationId xmlns="" xmlns:a16="http://schemas.microsoft.com/office/drawing/2014/main" id="{CF20477B-16AC-412F-9C9D-DEBDDC56E47F}"/>
              </a:ext>
            </a:extLst>
          </p:cNvPr>
          <p:cNvSpPr>
            <a:spLocks noGrp="1"/>
          </p:cNvSpPr>
          <p:nvPr>
            <p:ph type="body" sz="quarter" idx="13" hasCustomPrompt="1"/>
          </p:nvPr>
        </p:nvSpPr>
        <p:spPr>
          <a:xfrm>
            <a:off x="0" y="899643"/>
            <a:ext cx="6286502" cy="1702050"/>
          </a:xfrm>
          <a:prstGeom prst="rect">
            <a:avLst/>
          </a:prstGeom>
          <a:noFill/>
        </p:spPr>
        <p:txBody>
          <a:bodyPr lIns="378000" tIns="252000"/>
          <a:lstStyle>
            <a:lvl1pPr marL="0" indent="0">
              <a:lnSpc>
                <a:spcPts val="5000"/>
              </a:lnSpc>
              <a:buFont typeface="Arial" panose="020B0604020202020204" pitchFamily="34" charset="0"/>
              <a:buNone/>
              <a:defRPr sz="4800" b="1">
                <a:solidFill>
                  <a:schemeClr val="tx2"/>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sp>
        <p:nvSpPr>
          <p:cNvPr id="8" name="Textplatzhalter 2">
            <a:extLst>
              <a:ext uri="{FF2B5EF4-FFF2-40B4-BE49-F238E27FC236}">
                <a16:creationId xmlns="" xmlns:a16="http://schemas.microsoft.com/office/drawing/2014/main" id="{30077DEB-FA92-4FCE-8C14-FBBEAE262B5D}"/>
              </a:ext>
            </a:extLst>
          </p:cNvPr>
          <p:cNvSpPr>
            <a:spLocks noGrp="1"/>
          </p:cNvSpPr>
          <p:nvPr>
            <p:ph type="body" sz="quarter" idx="17" hasCustomPrompt="1"/>
          </p:nvPr>
        </p:nvSpPr>
        <p:spPr>
          <a:xfrm>
            <a:off x="382588" y="6135229"/>
            <a:ext cx="3582987" cy="219809"/>
          </a:xfrm>
          <a:prstGeom prst="rect">
            <a:avLst/>
          </a:prstGeom>
        </p:spPr>
        <p:txBody>
          <a:bodyPr lIns="0" tIns="0" rIns="0" bIns="0"/>
          <a:lstStyle>
            <a:lvl1pPr>
              <a:defRPr sz="1600" b="1">
                <a:solidFill>
                  <a:schemeClr val="tx1"/>
                </a:solidFill>
              </a:defRPr>
            </a:lvl1pPr>
          </a:lstStyle>
          <a:p>
            <a:pPr lvl="0"/>
            <a:r>
              <a:rPr lang="de-DE" dirty="0"/>
              <a:t>Autor 16 </a:t>
            </a:r>
            <a:r>
              <a:rPr lang="de-DE" dirty="0" err="1"/>
              <a:t>pt</a:t>
            </a:r>
            <a:endParaRPr lang="de-DE" dirty="0"/>
          </a:p>
        </p:txBody>
      </p:sp>
      <p:sp>
        <p:nvSpPr>
          <p:cNvPr id="9" name="Textplatzhalter 2">
            <a:extLst>
              <a:ext uri="{FF2B5EF4-FFF2-40B4-BE49-F238E27FC236}">
                <a16:creationId xmlns="" xmlns:a16="http://schemas.microsoft.com/office/drawing/2014/main" id="{1D733D11-0739-4F3C-A0E9-354885C06660}"/>
              </a:ext>
            </a:extLst>
          </p:cNvPr>
          <p:cNvSpPr>
            <a:spLocks noGrp="1"/>
          </p:cNvSpPr>
          <p:nvPr>
            <p:ph type="body" sz="quarter" idx="18" hasCustomPrompt="1"/>
          </p:nvPr>
        </p:nvSpPr>
        <p:spPr>
          <a:xfrm>
            <a:off x="382587" y="6355038"/>
            <a:ext cx="3582987" cy="219809"/>
          </a:xfrm>
          <a:prstGeom prst="rect">
            <a:avLst/>
          </a:prstGeom>
        </p:spPr>
        <p:txBody>
          <a:bodyPr lIns="0" tIns="0" rIns="0" bIns="0"/>
          <a:lstStyle>
            <a:lvl1pPr>
              <a:defRPr sz="1200" b="0">
                <a:solidFill>
                  <a:schemeClr val="tx1"/>
                </a:solidFill>
              </a:defRPr>
            </a:lvl1pPr>
          </a:lstStyle>
          <a:p>
            <a:pPr lvl="0"/>
            <a:r>
              <a:rPr lang="de-DE" dirty="0"/>
              <a:t>Datum 12 </a:t>
            </a:r>
            <a:r>
              <a:rPr lang="de-DE" dirty="0" err="1"/>
              <a:t>pt</a:t>
            </a:r>
            <a:endParaRPr lang="de-DE" dirty="0"/>
          </a:p>
        </p:txBody>
      </p:sp>
    </p:spTree>
    <p:extLst>
      <p:ext uri="{BB962C8B-B14F-4D97-AF65-F5344CB8AC3E}">
        <p14:creationId xmlns:p14="http://schemas.microsoft.com/office/powerpoint/2010/main" val="2485490305"/>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Kapiteltrennfolie_v05">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0"/>
            <a:ext cx="12192000" cy="6730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4">
            <a:extLst>
              <a:ext uri="{FF2B5EF4-FFF2-40B4-BE49-F238E27FC236}">
                <a16:creationId xmlns="" xmlns:a16="http://schemas.microsoft.com/office/drawing/2014/main" id="{00F514EB-99C2-49D8-BE98-F9FF5B38231C}"/>
              </a:ext>
            </a:extLst>
          </p:cNvPr>
          <p:cNvSpPr>
            <a:spLocks noGrp="1"/>
          </p:cNvSpPr>
          <p:nvPr>
            <p:ph type="body" sz="quarter" idx="14" hasCustomPrompt="1"/>
          </p:nvPr>
        </p:nvSpPr>
        <p:spPr>
          <a:xfrm>
            <a:off x="382587" y="3155743"/>
            <a:ext cx="5522913" cy="2557096"/>
          </a:xfrm>
          <a:prstGeom prst="rect">
            <a:avLst/>
          </a:prstGeom>
        </p:spPr>
        <p:txBody>
          <a:bodyPr lIns="0" tIns="0" rIns="0" bIns="0" numCol="1" spcCol="360000"/>
          <a:lstStyle>
            <a:lvl1pPr marL="0" indent="0">
              <a:lnSpc>
                <a:spcPct val="100000"/>
              </a:lnSpc>
              <a:buFont typeface="Arial" panose="020B0604020202020204" pitchFamily="34" charset="0"/>
              <a:buNone/>
              <a:defRPr sz="2400">
                <a:solidFill>
                  <a:schemeClr val="bg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Subline</a:t>
            </a:r>
            <a:r>
              <a:rPr lang="de-DE" dirty="0"/>
              <a: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In Ihm finden sich eine Reihe realer lateinischer Wörter.</a:t>
            </a:r>
          </a:p>
        </p:txBody>
      </p:sp>
      <p:sp>
        <p:nvSpPr>
          <p:cNvPr id="11" name="Titel 1">
            <a:extLst>
              <a:ext uri="{FF2B5EF4-FFF2-40B4-BE49-F238E27FC236}">
                <a16:creationId xmlns="" xmlns:a16="http://schemas.microsoft.com/office/drawing/2014/main" id="{AA643591-2435-45A1-A787-0E153611C2A5}"/>
              </a:ext>
            </a:extLst>
          </p:cNvPr>
          <p:cNvSpPr>
            <a:spLocks noGrp="1"/>
          </p:cNvSpPr>
          <p:nvPr>
            <p:ph type="title" hasCustomPrompt="1"/>
          </p:nvPr>
        </p:nvSpPr>
        <p:spPr>
          <a:xfrm>
            <a:off x="382588" y="1155019"/>
            <a:ext cx="5522912" cy="2055691"/>
          </a:xfrm>
          <a:prstGeom prst="rect">
            <a:avLst/>
          </a:prstGeom>
        </p:spPr>
        <p:txBody>
          <a:bodyPr lIns="0" tIns="0" rIns="0" bIns="0"/>
          <a:lstStyle>
            <a:lvl1pPr>
              <a:lnSpc>
                <a:spcPts val="5000"/>
              </a:lnSpc>
              <a:defRPr sz="4800">
                <a:solidFill>
                  <a:schemeClr val="bg1"/>
                </a:solidFill>
              </a:defRPr>
            </a:lvl1pPr>
          </a:lstStyle>
          <a:p>
            <a:r>
              <a:rPr lang="de-DE" dirty="0"/>
              <a:t>Titel der Folie 48 </a:t>
            </a:r>
            <a:r>
              <a:rPr lang="de-DE" dirty="0" err="1"/>
              <a:t>pt</a:t>
            </a:r>
            <a:r>
              <a:rPr lang="de-DE" dirty="0"/>
              <a:t/>
            </a:r>
            <a:br>
              <a:rPr lang="de-DE" dirty="0"/>
            </a:br>
            <a:r>
              <a:rPr lang="de-DE" dirty="0"/>
              <a:t>und Zeile zwei</a:t>
            </a:r>
          </a:p>
        </p:txBody>
      </p:sp>
      <p:sp>
        <p:nvSpPr>
          <p:cNvPr id="13" name="Textplatzhalter 9">
            <a:extLst>
              <a:ext uri="{FF2B5EF4-FFF2-40B4-BE49-F238E27FC236}">
                <a16:creationId xmlns="" xmlns:a16="http://schemas.microsoft.com/office/drawing/2014/main" id="{2A5750DE-DF87-4245-884F-2B0A7DD010A5}"/>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bg1"/>
                </a:solidFill>
              </a:defRPr>
            </a:lvl1pPr>
            <a:lvl5pPr>
              <a:defRPr/>
            </a:lvl5pPr>
          </a:lstStyle>
          <a:p>
            <a:pPr lvl="0"/>
            <a:r>
              <a:rPr lang="de-DE" dirty="0"/>
              <a:t>Titel oder Kapitel</a:t>
            </a:r>
          </a:p>
        </p:txBody>
      </p:sp>
      <p:sp>
        <p:nvSpPr>
          <p:cNvPr id="14" name="Slide Number Placeholder 6">
            <a:extLst>
              <a:ext uri="{FF2B5EF4-FFF2-40B4-BE49-F238E27FC236}">
                <a16:creationId xmlns="" xmlns:a16="http://schemas.microsoft.com/office/drawing/2014/main" id="{80735589-AA31-4911-A9C0-FBCE8D8E8FAD}"/>
              </a:ext>
            </a:extLst>
          </p:cNvPr>
          <p:cNvSpPr txBox="1">
            <a:spLocks/>
          </p:cNvSpPr>
          <p:nvPr userDrawn="1"/>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bg1"/>
                </a:solidFill>
              </a:rPr>
              <a:pPr/>
              <a:t>‹Nr.›</a:t>
            </a:fld>
            <a:endParaRPr lang="en-US" sz="1600" dirty="0">
              <a:solidFill>
                <a:schemeClr val="bg1"/>
              </a:solidFill>
            </a:endParaRPr>
          </a:p>
        </p:txBody>
      </p:sp>
      <p:pic>
        <p:nvPicPr>
          <p:cNvPr id="8" name="Grafik 7">
            <a:extLst>
              <a:ext uri="{FF2B5EF4-FFF2-40B4-BE49-F238E27FC236}">
                <a16:creationId xmlns="" xmlns:a16="http://schemas.microsoft.com/office/drawing/2014/main" id="{ED45A396-4713-45B3-8131-DFE75026D578}"/>
              </a:ext>
            </a:extLst>
          </p:cNvPr>
          <p:cNvPicPr>
            <a:picLocks noChangeAspect="1"/>
          </p:cNvPicPr>
          <p:nvPr userDrawn="1"/>
        </p:nvPicPr>
        <p:blipFill>
          <a:blip r:embed="rId2"/>
          <a:stretch>
            <a:fillRect/>
          </a:stretch>
        </p:blipFill>
        <p:spPr>
          <a:xfrm>
            <a:off x="11065601" y="6096000"/>
            <a:ext cx="905819" cy="634999"/>
          </a:xfrm>
          <a:prstGeom prst="rect">
            <a:avLst/>
          </a:prstGeom>
        </p:spPr>
      </p:pic>
    </p:spTree>
    <p:extLst>
      <p:ext uri="{BB962C8B-B14F-4D97-AF65-F5344CB8AC3E}">
        <p14:creationId xmlns:p14="http://schemas.microsoft.com/office/powerpoint/2010/main" val="3750719303"/>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Kapiteltrennfolie_v06">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0"/>
            <a:ext cx="12192000" cy="6730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4">
            <a:extLst>
              <a:ext uri="{FF2B5EF4-FFF2-40B4-BE49-F238E27FC236}">
                <a16:creationId xmlns="" xmlns:a16="http://schemas.microsoft.com/office/drawing/2014/main" id="{00F514EB-99C2-49D8-BE98-F9FF5B38231C}"/>
              </a:ext>
            </a:extLst>
          </p:cNvPr>
          <p:cNvSpPr>
            <a:spLocks noGrp="1"/>
          </p:cNvSpPr>
          <p:nvPr>
            <p:ph type="body" sz="quarter" idx="14" hasCustomPrompt="1"/>
          </p:nvPr>
        </p:nvSpPr>
        <p:spPr>
          <a:xfrm>
            <a:off x="382587" y="3155743"/>
            <a:ext cx="5522913" cy="2557096"/>
          </a:xfrm>
          <a:prstGeom prst="rect">
            <a:avLst/>
          </a:prstGeom>
        </p:spPr>
        <p:txBody>
          <a:bodyPr lIns="0" tIns="0" rIns="0" bIns="0" numCol="1" spcCol="360000"/>
          <a:lstStyle>
            <a:lvl1pPr marL="0" indent="0">
              <a:lnSpc>
                <a:spcPct val="100000"/>
              </a:lnSpc>
              <a:buFont typeface="Arial" panose="020B0604020202020204" pitchFamily="34" charset="0"/>
              <a:buNone/>
              <a:defRPr sz="2400">
                <a:solidFill>
                  <a:schemeClr val="tx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Subline</a:t>
            </a:r>
            <a:r>
              <a:rPr lang="de-DE" dirty="0"/>
              <a: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In Ihm finden sich eine Reihe realer lateinischer Wörter.</a:t>
            </a:r>
          </a:p>
        </p:txBody>
      </p:sp>
      <p:sp>
        <p:nvSpPr>
          <p:cNvPr id="11" name="Titel 1">
            <a:extLst>
              <a:ext uri="{FF2B5EF4-FFF2-40B4-BE49-F238E27FC236}">
                <a16:creationId xmlns="" xmlns:a16="http://schemas.microsoft.com/office/drawing/2014/main" id="{19D1F324-65E1-43EB-AD3F-74D80150BEED}"/>
              </a:ext>
            </a:extLst>
          </p:cNvPr>
          <p:cNvSpPr>
            <a:spLocks noGrp="1"/>
          </p:cNvSpPr>
          <p:nvPr>
            <p:ph type="title" hasCustomPrompt="1"/>
          </p:nvPr>
        </p:nvSpPr>
        <p:spPr>
          <a:xfrm>
            <a:off x="382588" y="1155019"/>
            <a:ext cx="5522912" cy="2055691"/>
          </a:xfrm>
          <a:prstGeom prst="rect">
            <a:avLst/>
          </a:prstGeom>
        </p:spPr>
        <p:txBody>
          <a:bodyPr lIns="0" tIns="0" rIns="0" bIns="0"/>
          <a:lstStyle>
            <a:lvl1pPr>
              <a:lnSpc>
                <a:spcPts val="5000"/>
              </a:lnSpc>
              <a:defRPr sz="4800">
                <a:solidFill>
                  <a:schemeClr val="tx1"/>
                </a:solidFill>
              </a:defRPr>
            </a:lvl1pPr>
          </a:lstStyle>
          <a:p>
            <a:r>
              <a:rPr lang="de-DE" dirty="0"/>
              <a:t>Titel der Folie 48 </a:t>
            </a:r>
            <a:r>
              <a:rPr lang="de-DE" dirty="0" err="1"/>
              <a:t>pt</a:t>
            </a:r>
            <a:r>
              <a:rPr lang="de-DE" dirty="0"/>
              <a:t/>
            </a:r>
            <a:br>
              <a:rPr lang="de-DE" dirty="0"/>
            </a:br>
            <a:r>
              <a:rPr lang="de-DE" dirty="0"/>
              <a:t>und Zeile zwei</a:t>
            </a:r>
          </a:p>
        </p:txBody>
      </p:sp>
      <p:sp>
        <p:nvSpPr>
          <p:cNvPr id="13" name="Textplatzhalter 9">
            <a:extLst>
              <a:ext uri="{FF2B5EF4-FFF2-40B4-BE49-F238E27FC236}">
                <a16:creationId xmlns="" xmlns:a16="http://schemas.microsoft.com/office/drawing/2014/main" id="{2659DB7C-F5BD-4620-8D81-BC1D124C7985}"/>
              </a:ext>
            </a:extLst>
          </p:cNvPr>
          <p:cNvSpPr>
            <a:spLocks noGrp="1"/>
          </p:cNvSpPr>
          <p:nvPr>
            <p:ph type="body" sz="quarter" idx="12" hasCustomPrompt="1"/>
          </p:nvPr>
        </p:nvSpPr>
        <p:spPr>
          <a:xfrm>
            <a:off x="1034389" y="6411401"/>
            <a:ext cx="1658816" cy="221910"/>
          </a:xfrm>
          <a:prstGeom prst="rect">
            <a:avLst/>
          </a:prstGeom>
        </p:spPr>
        <p:txBody>
          <a:bodyPr lIns="0" tIns="0" rIns="0" bIns="0"/>
          <a:lstStyle>
            <a:lvl1pPr>
              <a:defRPr sz="1600" b="1">
                <a:solidFill>
                  <a:schemeClr val="tx1"/>
                </a:solidFill>
              </a:defRPr>
            </a:lvl1pPr>
            <a:lvl5pPr>
              <a:defRPr/>
            </a:lvl5pPr>
          </a:lstStyle>
          <a:p>
            <a:pPr lvl="0"/>
            <a:r>
              <a:rPr lang="de-DE" dirty="0"/>
              <a:t>Titel oder Kapitel</a:t>
            </a:r>
          </a:p>
        </p:txBody>
      </p:sp>
      <p:sp>
        <p:nvSpPr>
          <p:cNvPr id="14" name="Slide Number Placeholder 6">
            <a:extLst>
              <a:ext uri="{FF2B5EF4-FFF2-40B4-BE49-F238E27FC236}">
                <a16:creationId xmlns="" xmlns:a16="http://schemas.microsoft.com/office/drawing/2014/main" id="{C9BAA1FC-B8C1-4D69-8E46-3B0F7A3372EF}"/>
              </a:ext>
            </a:extLst>
          </p:cNvPr>
          <p:cNvSpPr txBox="1">
            <a:spLocks/>
          </p:cNvSpPr>
          <p:nvPr userDrawn="1"/>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tx1"/>
                </a:solidFill>
              </a:rPr>
              <a:pPr/>
              <a:t>‹Nr.›</a:t>
            </a:fld>
            <a:endParaRPr lang="en-US" sz="1600" dirty="0">
              <a:solidFill>
                <a:schemeClr val="tx1"/>
              </a:solidFill>
            </a:endParaRPr>
          </a:p>
        </p:txBody>
      </p:sp>
      <p:pic>
        <p:nvPicPr>
          <p:cNvPr id="8" name="Grafik 7">
            <a:extLst>
              <a:ext uri="{FF2B5EF4-FFF2-40B4-BE49-F238E27FC236}">
                <a16:creationId xmlns="" xmlns:a16="http://schemas.microsoft.com/office/drawing/2014/main" id="{E90DA720-3077-4256-8190-17BD4FC13673}"/>
              </a:ext>
            </a:extLst>
          </p:cNvPr>
          <p:cNvPicPr>
            <a:picLocks noChangeAspect="1"/>
          </p:cNvPicPr>
          <p:nvPr userDrawn="1"/>
        </p:nvPicPr>
        <p:blipFill>
          <a:blip r:embed="rId2"/>
          <a:stretch>
            <a:fillRect/>
          </a:stretch>
        </p:blipFill>
        <p:spPr>
          <a:xfrm>
            <a:off x="11065601" y="6096000"/>
            <a:ext cx="905819" cy="634999"/>
          </a:xfrm>
          <a:prstGeom prst="rect">
            <a:avLst/>
          </a:prstGeom>
        </p:spPr>
      </p:pic>
    </p:spTree>
    <p:extLst>
      <p:ext uri="{BB962C8B-B14F-4D97-AF65-F5344CB8AC3E}">
        <p14:creationId xmlns:p14="http://schemas.microsoft.com/office/powerpoint/2010/main" val="981767298"/>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Kapiteltrennfolie_v07">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0"/>
            <a:ext cx="12192000" cy="6730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4">
            <a:extLst>
              <a:ext uri="{FF2B5EF4-FFF2-40B4-BE49-F238E27FC236}">
                <a16:creationId xmlns="" xmlns:a16="http://schemas.microsoft.com/office/drawing/2014/main" id="{00F514EB-99C2-49D8-BE98-F9FF5B38231C}"/>
              </a:ext>
            </a:extLst>
          </p:cNvPr>
          <p:cNvSpPr>
            <a:spLocks noGrp="1"/>
          </p:cNvSpPr>
          <p:nvPr>
            <p:ph type="body" sz="quarter" idx="14" hasCustomPrompt="1"/>
          </p:nvPr>
        </p:nvSpPr>
        <p:spPr>
          <a:xfrm>
            <a:off x="382587" y="3155743"/>
            <a:ext cx="5522913" cy="2557096"/>
          </a:xfrm>
          <a:prstGeom prst="rect">
            <a:avLst/>
          </a:prstGeom>
        </p:spPr>
        <p:txBody>
          <a:bodyPr lIns="0" tIns="0" rIns="0" bIns="0" numCol="1" spcCol="360000"/>
          <a:lstStyle>
            <a:lvl1pPr marL="0" indent="0">
              <a:lnSpc>
                <a:spcPct val="100000"/>
              </a:lnSpc>
              <a:buFont typeface="Arial" panose="020B0604020202020204" pitchFamily="34" charset="0"/>
              <a:buNone/>
              <a:defRPr sz="2400">
                <a:solidFill>
                  <a:schemeClr val="bg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Subline</a:t>
            </a:r>
            <a:r>
              <a:rPr lang="de-DE" dirty="0"/>
              <a: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In Ihm finden sich eine Reihe realer lateinischer Wörter.</a:t>
            </a:r>
          </a:p>
        </p:txBody>
      </p:sp>
      <p:sp>
        <p:nvSpPr>
          <p:cNvPr id="11" name="Titel 1">
            <a:extLst>
              <a:ext uri="{FF2B5EF4-FFF2-40B4-BE49-F238E27FC236}">
                <a16:creationId xmlns="" xmlns:a16="http://schemas.microsoft.com/office/drawing/2014/main" id="{E7D3BB59-2548-4F0E-97B1-6F047D5529F7}"/>
              </a:ext>
            </a:extLst>
          </p:cNvPr>
          <p:cNvSpPr>
            <a:spLocks noGrp="1"/>
          </p:cNvSpPr>
          <p:nvPr>
            <p:ph type="title" hasCustomPrompt="1"/>
          </p:nvPr>
        </p:nvSpPr>
        <p:spPr>
          <a:xfrm>
            <a:off x="382588" y="1155019"/>
            <a:ext cx="5522912" cy="2055691"/>
          </a:xfrm>
          <a:prstGeom prst="rect">
            <a:avLst/>
          </a:prstGeom>
        </p:spPr>
        <p:txBody>
          <a:bodyPr lIns="0" tIns="0" rIns="0" bIns="0"/>
          <a:lstStyle>
            <a:lvl1pPr>
              <a:lnSpc>
                <a:spcPts val="5000"/>
              </a:lnSpc>
              <a:defRPr sz="4800">
                <a:solidFill>
                  <a:schemeClr val="bg1"/>
                </a:solidFill>
              </a:defRPr>
            </a:lvl1pPr>
          </a:lstStyle>
          <a:p>
            <a:r>
              <a:rPr lang="de-DE" dirty="0"/>
              <a:t>Titel der Folie 48 </a:t>
            </a:r>
            <a:r>
              <a:rPr lang="de-DE" dirty="0" err="1"/>
              <a:t>pt</a:t>
            </a:r>
            <a:r>
              <a:rPr lang="de-DE" dirty="0"/>
              <a:t/>
            </a:r>
            <a:br>
              <a:rPr lang="de-DE" dirty="0"/>
            </a:br>
            <a:r>
              <a:rPr lang="de-DE" dirty="0"/>
              <a:t>und Zeile zwei</a:t>
            </a:r>
          </a:p>
        </p:txBody>
      </p:sp>
      <p:sp>
        <p:nvSpPr>
          <p:cNvPr id="13" name="Textplatzhalter 9">
            <a:extLst>
              <a:ext uri="{FF2B5EF4-FFF2-40B4-BE49-F238E27FC236}">
                <a16:creationId xmlns="" xmlns:a16="http://schemas.microsoft.com/office/drawing/2014/main" id="{15493618-76B5-4550-B0AD-33D23BF0C6AA}"/>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bg1"/>
                </a:solidFill>
              </a:defRPr>
            </a:lvl1pPr>
            <a:lvl5pPr>
              <a:defRPr/>
            </a:lvl5pPr>
          </a:lstStyle>
          <a:p>
            <a:pPr lvl="0"/>
            <a:r>
              <a:rPr lang="de-DE" dirty="0"/>
              <a:t>Titel oder Kapitel</a:t>
            </a:r>
          </a:p>
        </p:txBody>
      </p:sp>
      <p:sp>
        <p:nvSpPr>
          <p:cNvPr id="14" name="Slide Number Placeholder 6">
            <a:extLst>
              <a:ext uri="{FF2B5EF4-FFF2-40B4-BE49-F238E27FC236}">
                <a16:creationId xmlns="" xmlns:a16="http://schemas.microsoft.com/office/drawing/2014/main" id="{CB89745F-3F3B-4995-866A-5EA7A9C04857}"/>
              </a:ext>
            </a:extLst>
          </p:cNvPr>
          <p:cNvSpPr txBox="1">
            <a:spLocks/>
          </p:cNvSpPr>
          <p:nvPr userDrawn="1"/>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bg1"/>
                </a:solidFill>
              </a:rPr>
              <a:pPr/>
              <a:t>‹Nr.›</a:t>
            </a:fld>
            <a:endParaRPr lang="en-US" sz="1600" dirty="0">
              <a:solidFill>
                <a:schemeClr val="bg1"/>
              </a:solidFill>
            </a:endParaRPr>
          </a:p>
        </p:txBody>
      </p:sp>
      <p:pic>
        <p:nvPicPr>
          <p:cNvPr id="8" name="Grafik 7">
            <a:extLst>
              <a:ext uri="{FF2B5EF4-FFF2-40B4-BE49-F238E27FC236}">
                <a16:creationId xmlns="" xmlns:a16="http://schemas.microsoft.com/office/drawing/2014/main" id="{2332AC31-532F-40E4-A5E4-49D3E3C3EB77}"/>
              </a:ext>
            </a:extLst>
          </p:cNvPr>
          <p:cNvPicPr>
            <a:picLocks noChangeAspect="1"/>
          </p:cNvPicPr>
          <p:nvPr userDrawn="1"/>
        </p:nvPicPr>
        <p:blipFill>
          <a:blip r:embed="rId2"/>
          <a:stretch>
            <a:fillRect/>
          </a:stretch>
        </p:blipFill>
        <p:spPr>
          <a:xfrm>
            <a:off x="11065601" y="6096000"/>
            <a:ext cx="905819" cy="634999"/>
          </a:xfrm>
          <a:prstGeom prst="rect">
            <a:avLst/>
          </a:prstGeom>
        </p:spPr>
      </p:pic>
    </p:spTree>
    <p:extLst>
      <p:ext uri="{BB962C8B-B14F-4D97-AF65-F5344CB8AC3E}">
        <p14:creationId xmlns:p14="http://schemas.microsoft.com/office/powerpoint/2010/main" val="865243835"/>
      </p:ext>
    </p:extLst>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Kapiteltrennfolie_v08">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0"/>
            <a:ext cx="12192000" cy="6730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platzhalter 4">
            <a:extLst>
              <a:ext uri="{FF2B5EF4-FFF2-40B4-BE49-F238E27FC236}">
                <a16:creationId xmlns="" xmlns:a16="http://schemas.microsoft.com/office/drawing/2014/main" id="{00F514EB-99C2-49D8-BE98-F9FF5B38231C}"/>
              </a:ext>
            </a:extLst>
          </p:cNvPr>
          <p:cNvSpPr>
            <a:spLocks noGrp="1"/>
          </p:cNvSpPr>
          <p:nvPr>
            <p:ph type="body" sz="quarter" idx="14" hasCustomPrompt="1"/>
          </p:nvPr>
        </p:nvSpPr>
        <p:spPr>
          <a:xfrm>
            <a:off x="382587" y="3155743"/>
            <a:ext cx="5522913" cy="2557096"/>
          </a:xfrm>
          <a:prstGeom prst="rect">
            <a:avLst/>
          </a:prstGeom>
        </p:spPr>
        <p:txBody>
          <a:bodyPr lIns="0" tIns="0" rIns="0" bIns="0" numCol="1" spcCol="360000"/>
          <a:lstStyle>
            <a:lvl1pPr marL="0" indent="0">
              <a:lnSpc>
                <a:spcPct val="100000"/>
              </a:lnSpc>
              <a:buFont typeface="Arial" panose="020B0604020202020204" pitchFamily="34" charset="0"/>
              <a:buNone/>
              <a:defRPr sz="2400">
                <a:solidFill>
                  <a:schemeClr val="tx2"/>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Subline</a:t>
            </a:r>
            <a:r>
              <a:rPr lang="de-DE" dirty="0"/>
              <a: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In Ihm finden sich eine Reihe realer lateinischer Wörter.</a:t>
            </a:r>
          </a:p>
        </p:txBody>
      </p:sp>
      <p:sp>
        <p:nvSpPr>
          <p:cNvPr id="11" name="Rechteck 10">
            <a:extLst>
              <a:ext uri="{FF2B5EF4-FFF2-40B4-BE49-F238E27FC236}">
                <a16:creationId xmlns="" xmlns:a16="http://schemas.microsoft.com/office/drawing/2014/main" id="{6FD61C7A-840B-47FF-B804-2967361B2CA7}"/>
              </a:ext>
            </a:extLst>
          </p:cNvPr>
          <p:cNvSpPr/>
          <p:nvPr userDrawn="1"/>
        </p:nvSpPr>
        <p:spPr>
          <a:xfrm>
            <a:off x="-1" y="6730999"/>
            <a:ext cx="12192000" cy="127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itel 1">
            <a:extLst>
              <a:ext uri="{FF2B5EF4-FFF2-40B4-BE49-F238E27FC236}">
                <a16:creationId xmlns="" xmlns:a16="http://schemas.microsoft.com/office/drawing/2014/main" id="{E1925129-6DC6-4A93-8A5C-E229C73DD026}"/>
              </a:ext>
            </a:extLst>
          </p:cNvPr>
          <p:cNvSpPr>
            <a:spLocks noGrp="1"/>
          </p:cNvSpPr>
          <p:nvPr>
            <p:ph type="title" hasCustomPrompt="1"/>
          </p:nvPr>
        </p:nvSpPr>
        <p:spPr>
          <a:xfrm>
            <a:off x="382588" y="1155019"/>
            <a:ext cx="5522912" cy="2055691"/>
          </a:xfrm>
          <a:prstGeom prst="rect">
            <a:avLst/>
          </a:prstGeom>
        </p:spPr>
        <p:txBody>
          <a:bodyPr lIns="0" tIns="0" rIns="0" bIns="0"/>
          <a:lstStyle>
            <a:lvl1pPr>
              <a:lnSpc>
                <a:spcPts val="5000"/>
              </a:lnSpc>
              <a:defRPr sz="4800">
                <a:solidFill>
                  <a:schemeClr val="tx2"/>
                </a:solidFill>
              </a:defRPr>
            </a:lvl1pPr>
          </a:lstStyle>
          <a:p>
            <a:r>
              <a:rPr lang="de-DE" dirty="0"/>
              <a:t>Titel der Folie 48 </a:t>
            </a:r>
            <a:r>
              <a:rPr lang="de-DE" dirty="0" err="1"/>
              <a:t>pt</a:t>
            </a:r>
            <a:r>
              <a:rPr lang="de-DE" dirty="0"/>
              <a:t/>
            </a:r>
            <a:br>
              <a:rPr lang="de-DE" dirty="0"/>
            </a:br>
            <a:r>
              <a:rPr lang="de-DE" dirty="0"/>
              <a:t>und Zeile zwei</a:t>
            </a:r>
          </a:p>
        </p:txBody>
      </p:sp>
      <p:sp>
        <p:nvSpPr>
          <p:cNvPr id="16" name="Slide Number Placeholder 6">
            <a:extLst>
              <a:ext uri="{FF2B5EF4-FFF2-40B4-BE49-F238E27FC236}">
                <a16:creationId xmlns="" xmlns:a16="http://schemas.microsoft.com/office/drawing/2014/main" id="{F15DFA1A-1316-450F-94C2-57CD1ABF90F3}"/>
              </a:ext>
            </a:extLst>
          </p:cNvPr>
          <p:cNvSpPr txBox="1">
            <a:spLocks/>
          </p:cNvSpPr>
          <p:nvPr userDrawn="1"/>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tx2"/>
                </a:solidFill>
              </a:rPr>
              <a:pPr/>
              <a:t>‹Nr.›</a:t>
            </a:fld>
            <a:endParaRPr lang="en-US" sz="1600" dirty="0">
              <a:solidFill>
                <a:schemeClr val="tx2"/>
              </a:solidFill>
            </a:endParaRPr>
          </a:p>
        </p:txBody>
      </p:sp>
      <p:sp>
        <p:nvSpPr>
          <p:cNvPr id="17" name="Textplatzhalter 9">
            <a:extLst>
              <a:ext uri="{FF2B5EF4-FFF2-40B4-BE49-F238E27FC236}">
                <a16:creationId xmlns="" xmlns:a16="http://schemas.microsoft.com/office/drawing/2014/main" id="{F5409A78-FFF5-4DB6-A20A-82FB863C94F1}"/>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pic>
        <p:nvPicPr>
          <p:cNvPr id="9" name="Grafik 8">
            <a:extLst>
              <a:ext uri="{FF2B5EF4-FFF2-40B4-BE49-F238E27FC236}">
                <a16:creationId xmlns="" xmlns:a16="http://schemas.microsoft.com/office/drawing/2014/main" id="{EF6CDE6E-7216-45A7-9C19-ECF23A2F44BB}"/>
              </a:ext>
            </a:extLst>
          </p:cNvPr>
          <p:cNvPicPr>
            <a:picLocks noChangeAspect="1"/>
          </p:cNvPicPr>
          <p:nvPr userDrawn="1"/>
        </p:nvPicPr>
        <p:blipFill>
          <a:blip r:embed="rId2"/>
          <a:stretch>
            <a:fillRect/>
          </a:stretch>
        </p:blipFill>
        <p:spPr>
          <a:xfrm>
            <a:off x="11065601" y="6096000"/>
            <a:ext cx="905819" cy="634999"/>
          </a:xfrm>
          <a:prstGeom prst="rect">
            <a:avLst/>
          </a:prstGeom>
        </p:spPr>
      </p:pic>
    </p:spTree>
    <p:extLst>
      <p:ext uri="{BB962C8B-B14F-4D97-AF65-F5344CB8AC3E}">
        <p14:creationId xmlns:p14="http://schemas.microsoft.com/office/powerpoint/2010/main" val="3238960438"/>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Kapiteltrennfolie_v09">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3044825"/>
            <a:ext cx="12192000" cy="3686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4">
            <a:extLst>
              <a:ext uri="{FF2B5EF4-FFF2-40B4-BE49-F238E27FC236}">
                <a16:creationId xmlns="" xmlns:a16="http://schemas.microsoft.com/office/drawing/2014/main" id="{00F514EB-99C2-49D8-BE98-F9FF5B38231C}"/>
              </a:ext>
            </a:extLst>
          </p:cNvPr>
          <p:cNvSpPr>
            <a:spLocks noGrp="1"/>
          </p:cNvSpPr>
          <p:nvPr>
            <p:ph type="body" sz="quarter" idx="14" hasCustomPrompt="1"/>
          </p:nvPr>
        </p:nvSpPr>
        <p:spPr>
          <a:xfrm>
            <a:off x="382587" y="3155743"/>
            <a:ext cx="5522913" cy="2557096"/>
          </a:xfrm>
          <a:prstGeom prst="rect">
            <a:avLst/>
          </a:prstGeom>
        </p:spPr>
        <p:txBody>
          <a:bodyPr lIns="0" tIns="0" rIns="0" bIns="0" numCol="1" spcCol="360000"/>
          <a:lstStyle>
            <a:lvl1pPr marL="0" indent="0">
              <a:lnSpc>
                <a:spcPct val="100000"/>
              </a:lnSpc>
              <a:buFont typeface="Arial" panose="020B0604020202020204" pitchFamily="34" charset="0"/>
              <a:buNone/>
              <a:defRPr sz="2400">
                <a:solidFill>
                  <a:schemeClr val="bg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Subline</a:t>
            </a:r>
            <a:r>
              <a:rPr lang="de-DE" dirty="0"/>
              <a: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In Ihm finden sich eine Reihe realer lateinischer Wörter.</a:t>
            </a:r>
          </a:p>
        </p:txBody>
      </p:sp>
      <p:sp>
        <p:nvSpPr>
          <p:cNvPr id="5" name="Bildplatzhalter 4">
            <a:extLst>
              <a:ext uri="{FF2B5EF4-FFF2-40B4-BE49-F238E27FC236}">
                <a16:creationId xmlns="" xmlns:a16="http://schemas.microsoft.com/office/drawing/2014/main" id="{90E7B514-C5BD-4DBF-A1C1-6A6DE08E3D74}"/>
              </a:ext>
            </a:extLst>
          </p:cNvPr>
          <p:cNvSpPr>
            <a:spLocks noGrp="1"/>
          </p:cNvSpPr>
          <p:nvPr>
            <p:ph type="pic" sz="quarter" idx="15"/>
          </p:nvPr>
        </p:nvSpPr>
        <p:spPr>
          <a:xfrm>
            <a:off x="0" y="0"/>
            <a:ext cx="12192000" cy="3044825"/>
          </a:xfrm>
          <a:prstGeom prst="rect">
            <a:avLst/>
          </a:prstGeom>
          <a:blipFill>
            <a:blip r:embed="rId2"/>
            <a:stretch>
              <a:fillRect l="-7" r="6"/>
            </a:stretch>
          </a:blipFill>
        </p:spPr>
        <p:txBody>
          <a:bodyPr/>
          <a:lstStyle>
            <a:lvl1pPr>
              <a:defRPr>
                <a:noFill/>
              </a:defRPr>
            </a:lvl1pPr>
          </a:lstStyle>
          <a:p>
            <a:endParaRPr lang="de-DE"/>
          </a:p>
        </p:txBody>
      </p:sp>
      <p:sp>
        <p:nvSpPr>
          <p:cNvPr id="13" name="Textplatzhalter 20">
            <a:extLst>
              <a:ext uri="{FF2B5EF4-FFF2-40B4-BE49-F238E27FC236}">
                <a16:creationId xmlns="" xmlns:a16="http://schemas.microsoft.com/office/drawing/2014/main" id="{A2F31546-3016-4A9A-B51F-35B4FF355CEA}"/>
              </a:ext>
            </a:extLst>
          </p:cNvPr>
          <p:cNvSpPr>
            <a:spLocks noGrp="1"/>
          </p:cNvSpPr>
          <p:nvPr>
            <p:ph type="body" sz="quarter" idx="16" hasCustomPrompt="1"/>
          </p:nvPr>
        </p:nvSpPr>
        <p:spPr>
          <a:xfrm>
            <a:off x="0" y="899643"/>
            <a:ext cx="6286502" cy="1702050"/>
          </a:xfrm>
          <a:prstGeom prst="rect">
            <a:avLst/>
          </a:prstGeom>
          <a:solidFill>
            <a:schemeClr val="tx2">
              <a:alpha val="70000"/>
            </a:schemeClr>
          </a:solidFill>
        </p:spPr>
        <p:txBody>
          <a:bodyPr lIns="378000" tIns="252000"/>
          <a:lstStyle>
            <a:lvl1pPr marL="0" indent="0">
              <a:lnSpc>
                <a:spcPts val="5000"/>
              </a:lnSpc>
              <a:buFont typeface="Arial" panose="020B0604020202020204" pitchFamily="34" charset="0"/>
              <a:buNone/>
              <a:defRPr sz="48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sp>
        <p:nvSpPr>
          <p:cNvPr id="15" name="Textplatzhalter 9">
            <a:extLst>
              <a:ext uri="{FF2B5EF4-FFF2-40B4-BE49-F238E27FC236}">
                <a16:creationId xmlns="" xmlns:a16="http://schemas.microsoft.com/office/drawing/2014/main" id="{EC9D0C4C-B3E3-41A6-A36D-63A05D561715}"/>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bg1"/>
                </a:solidFill>
              </a:defRPr>
            </a:lvl1pPr>
            <a:lvl5pPr>
              <a:defRPr/>
            </a:lvl5pPr>
          </a:lstStyle>
          <a:p>
            <a:pPr lvl="0"/>
            <a:r>
              <a:rPr lang="de-DE" dirty="0"/>
              <a:t>Titel oder Kapitel</a:t>
            </a:r>
          </a:p>
        </p:txBody>
      </p:sp>
      <p:sp>
        <p:nvSpPr>
          <p:cNvPr id="16" name="Slide Number Placeholder 6">
            <a:extLst>
              <a:ext uri="{FF2B5EF4-FFF2-40B4-BE49-F238E27FC236}">
                <a16:creationId xmlns="" xmlns:a16="http://schemas.microsoft.com/office/drawing/2014/main" id="{6E43DCBB-8392-42BA-831D-94EEB14021B5}"/>
              </a:ext>
            </a:extLst>
          </p:cNvPr>
          <p:cNvSpPr txBox="1">
            <a:spLocks/>
          </p:cNvSpPr>
          <p:nvPr userDrawn="1"/>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bg1"/>
                </a:solidFill>
              </a:rPr>
              <a:pPr/>
              <a:t>‹Nr.›</a:t>
            </a:fld>
            <a:endParaRPr lang="en-US" sz="1600" dirty="0">
              <a:solidFill>
                <a:schemeClr val="bg1"/>
              </a:solidFill>
            </a:endParaRPr>
          </a:p>
        </p:txBody>
      </p:sp>
      <p:pic>
        <p:nvPicPr>
          <p:cNvPr id="11" name="Grafik 10">
            <a:extLst>
              <a:ext uri="{FF2B5EF4-FFF2-40B4-BE49-F238E27FC236}">
                <a16:creationId xmlns="" xmlns:a16="http://schemas.microsoft.com/office/drawing/2014/main" id="{FB69FFD2-F8F7-4D77-97F3-999C20C3B846}"/>
              </a:ext>
            </a:extLst>
          </p:cNvPr>
          <p:cNvPicPr>
            <a:picLocks noChangeAspect="1"/>
          </p:cNvPicPr>
          <p:nvPr userDrawn="1"/>
        </p:nvPicPr>
        <p:blipFill>
          <a:blip r:embed="rId3"/>
          <a:stretch>
            <a:fillRect/>
          </a:stretch>
        </p:blipFill>
        <p:spPr>
          <a:xfrm>
            <a:off x="11065601" y="6096000"/>
            <a:ext cx="905819" cy="634999"/>
          </a:xfrm>
          <a:prstGeom prst="rect">
            <a:avLst/>
          </a:prstGeom>
        </p:spPr>
      </p:pic>
    </p:spTree>
    <p:extLst>
      <p:ext uri="{BB962C8B-B14F-4D97-AF65-F5344CB8AC3E}">
        <p14:creationId xmlns:p14="http://schemas.microsoft.com/office/powerpoint/2010/main" val="4250128001"/>
      </p:ext>
    </p:extLst>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Kapiteltrennfolie_v10">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3044825"/>
            <a:ext cx="12192000" cy="36861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4">
            <a:extLst>
              <a:ext uri="{FF2B5EF4-FFF2-40B4-BE49-F238E27FC236}">
                <a16:creationId xmlns="" xmlns:a16="http://schemas.microsoft.com/office/drawing/2014/main" id="{00F514EB-99C2-49D8-BE98-F9FF5B38231C}"/>
              </a:ext>
            </a:extLst>
          </p:cNvPr>
          <p:cNvSpPr>
            <a:spLocks noGrp="1"/>
          </p:cNvSpPr>
          <p:nvPr>
            <p:ph type="body" sz="quarter" idx="14" hasCustomPrompt="1"/>
          </p:nvPr>
        </p:nvSpPr>
        <p:spPr>
          <a:xfrm>
            <a:off x="382587" y="3155743"/>
            <a:ext cx="5522913" cy="2557096"/>
          </a:xfrm>
          <a:prstGeom prst="rect">
            <a:avLst/>
          </a:prstGeom>
        </p:spPr>
        <p:txBody>
          <a:bodyPr lIns="0" tIns="0" rIns="0" bIns="0" numCol="1" spcCol="360000"/>
          <a:lstStyle>
            <a:lvl1pPr marL="0" indent="0">
              <a:lnSpc>
                <a:spcPct val="100000"/>
              </a:lnSpc>
              <a:buFont typeface="Arial" panose="020B0604020202020204" pitchFamily="34" charset="0"/>
              <a:buNone/>
              <a:defRPr sz="2400">
                <a:solidFill>
                  <a:schemeClr val="bg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Subline</a:t>
            </a:r>
            <a:r>
              <a:rPr lang="de-DE" dirty="0"/>
              <a: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In Ihm finden sich eine Reihe realer lateinischer Wörter.</a:t>
            </a:r>
          </a:p>
        </p:txBody>
      </p:sp>
      <p:sp>
        <p:nvSpPr>
          <p:cNvPr id="5" name="Bildplatzhalter 4">
            <a:extLst>
              <a:ext uri="{FF2B5EF4-FFF2-40B4-BE49-F238E27FC236}">
                <a16:creationId xmlns="" xmlns:a16="http://schemas.microsoft.com/office/drawing/2014/main" id="{90E7B514-C5BD-4DBF-A1C1-6A6DE08E3D74}"/>
              </a:ext>
            </a:extLst>
          </p:cNvPr>
          <p:cNvSpPr>
            <a:spLocks noGrp="1"/>
          </p:cNvSpPr>
          <p:nvPr>
            <p:ph type="pic" sz="quarter" idx="15"/>
          </p:nvPr>
        </p:nvSpPr>
        <p:spPr>
          <a:xfrm>
            <a:off x="0" y="0"/>
            <a:ext cx="12192000" cy="3044825"/>
          </a:xfrm>
          <a:prstGeom prst="rect">
            <a:avLst/>
          </a:prstGeom>
          <a:blipFill>
            <a:blip r:embed="rId2"/>
            <a:stretch>
              <a:fillRect l="-7" r="6"/>
            </a:stretch>
          </a:blipFill>
        </p:spPr>
        <p:txBody>
          <a:bodyPr/>
          <a:lstStyle>
            <a:lvl1pPr>
              <a:defRPr>
                <a:noFill/>
              </a:defRPr>
            </a:lvl1pPr>
          </a:lstStyle>
          <a:p>
            <a:endParaRPr lang="de-DE"/>
          </a:p>
        </p:txBody>
      </p:sp>
      <p:sp>
        <p:nvSpPr>
          <p:cNvPr id="12" name="Textplatzhalter 20">
            <a:extLst>
              <a:ext uri="{FF2B5EF4-FFF2-40B4-BE49-F238E27FC236}">
                <a16:creationId xmlns="" xmlns:a16="http://schemas.microsoft.com/office/drawing/2014/main" id="{1309F2A0-FB90-44DF-BA54-DA4AFBB1FBEE}"/>
              </a:ext>
            </a:extLst>
          </p:cNvPr>
          <p:cNvSpPr>
            <a:spLocks noGrp="1"/>
          </p:cNvSpPr>
          <p:nvPr>
            <p:ph type="body" sz="quarter" idx="16" hasCustomPrompt="1"/>
          </p:nvPr>
        </p:nvSpPr>
        <p:spPr>
          <a:xfrm>
            <a:off x="0" y="899643"/>
            <a:ext cx="6286502" cy="1702050"/>
          </a:xfrm>
          <a:prstGeom prst="rect">
            <a:avLst/>
          </a:prstGeom>
          <a:solidFill>
            <a:schemeClr val="tx2">
              <a:alpha val="70000"/>
            </a:schemeClr>
          </a:solidFill>
        </p:spPr>
        <p:txBody>
          <a:bodyPr lIns="378000" tIns="252000"/>
          <a:lstStyle>
            <a:lvl1pPr marL="0" indent="0">
              <a:lnSpc>
                <a:spcPts val="5000"/>
              </a:lnSpc>
              <a:buFont typeface="Arial" panose="020B0604020202020204" pitchFamily="34" charset="0"/>
              <a:buNone/>
              <a:defRPr sz="48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sp>
        <p:nvSpPr>
          <p:cNvPr id="14" name="Textplatzhalter 9">
            <a:extLst>
              <a:ext uri="{FF2B5EF4-FFF2-40B4-BE49-F238E27FC236}">
                <a16:creationId xmlns="" xmlns:a16="http://schemas.microsoft.com/office/drawing/2014/main" id="{BD7A949F-15D7-4EEA-AB94-F22213C641E9}"/>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bg1"/>
                </a:solidFill>
              </a:defRPr>
            </a:lvl1pPr>
            <a:lvl5pPr>
              <a:defRPr/>
            </a:lvl5pPr>
          </a:lstStyle>
          <a:p>
            <a:pPr lvl="0"/>
            <a:r>
              <a:rPr lang="de-DE" dirty="0"/>
              <a:t>Titel oder Kapitel</a:t>
            </a:r>
          </a:p>
        </p:txBody>
      </p:sp>
      <p:sp>
        <p:nvSpPr>
          <p:cNvPr id="15" name="Slide Number Placeholder 6">
            <a:extLst>
              <a:ext uri="{FF2B5EF4-FFF2-40B4-BE49-F238E27FC236}">
                <a16:creationId xmlns="" xmlns:a16="http://schemas.microsoft.com/office/drawing/2014/main" id="{41AD6411-F0DC-49C5-95FB-7CB21A394052}"/>
              </a:ext>
            </a:extLst>
          </p:cNvPr>
          <p:cNvSpPr txBox="1">
            <a:spLocks/>
          </p:cNvSpPr>
          <p:nvPr userDrawn="1"/>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bg1"/>
                </a:solidFill>
              </a:rPr>
              <a:pPr/>
              <a:t>‹Nr.›</a:t>
            </a:fld>
            <a:endParaRPr lang="en-US" sz="1600" dirty="0">
              <a:solidFill>
                <a:schemeClr val="bg1"/>
              </a:solidFill>
            </a:endParaRPr>
          </a:p>
        </p:txBody>
      </p:sp>
      <p:pic>
        <p:nvPicPr>
          <p:cNvPr id="9" name="Grafik 8">
            <a:extLst>
              <a:ext uri="{FF2B5EF4-FFF2-40B4-BE49-F238E27FC236}">
                <a16:creationId xmlns="" xmlns:a16="http://schemas.microsoft.com/office/drawing/2014/main" id="{F0308BB0-9753-45FA-9712-B1A0B0031FEC}"/>
              </a:ext>
            </a:extLst>
          </p:cNvPr>
          <p:cNvPicPr>
            <a:picLocks noChangeAspect="1"/>
          </p:cNvPicPr>
          <p:nvPr userDrawn="1"/>
        </p:nvPicPr>
        <p:blipFill>
          <a:blip r:embed="rId3"/>
          <a:stretch>
            <a:fillRect/>
          </a:stretch>
        </p:blipFill>
        <p:spPr>
          <a:xfrm>
            <a:off x="11065601" y="6096000"/>
            <a:ext cx="905819" cy="634999"/>
          </a:xfrm>
          <a:prstGeom prst="rect">
            <a:avLst/>
          </a:prstGeom>
        </p:spPr>
      </p:pic>
    </p:spTree>
    <p:extLst>
      <p:ext uri="{BB962C8B-B14F-4D97-AF65-F5344CB8AC3E}">
        <p14:creationId xmlns:p14="http://schemas.microsoft.com/office/powerpoint/2010/main" val="3378861786"/>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Kapiteltrennfolie_v11">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3044825"/>
            <a:ext cx="12192000" cy="3686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4">
            <a:extLst>
              <a:ext uri="{FF2B5EF4-FFF2-40B4-BE49-F238E27FC236}">
                <a16:creationId xmlns="" xmlns:a16="http://schemas.microsoft.com/office/drawing/2014/main" id="{00F514EB-99C2-49D8-BE98-F9FF5B38231C}"/>
              </a:ext>
            </a:extLst>
          </p:cNvPr>
          <p:cNvSpPr>
            <a:spLocks noGrp="1"/>
          </p:cNvSpPr>
          <p:nvPr>
            <p:ph type="body" sz="quarter" idx="14" hasCustomPrompt="1"/>
          </p:nvPr>
        </p:nvSpPr>
        <p:spPr>
          <a:xfrm>
            <a:off x="382587" y="3155743"/>
            <a:ext cx="5522913" cy="2557096"/>
          </a:xfrm>
          <a:prstGeom prst="rect">
            <a:avLst/>
          </a:prstGeom>
        </p:spPr>
        <p:txBody>
          <a:bodyPr lIns="0" tIns="0" rIns="0" bIns="0" numCol="1" spcCol="360000"/>
          <a:lstStyle>
            <a:lvl1pPr marL="0" indent="0">
              <a:lnSpc>
                <a:spcPct val="100000"/>
              </a:lnSpc>
              <a:buFont typeface="Arial" panose="020B0604020202020204" pitchFamily="34" charset="0"/>
              <a:buNone/>
              <a:defRPr sz="2400">
                <a:solidFill>
                  <a:schemeClr val="tx1"/>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Subline</a:t>
            </a:r>
            <a:r>
              <a:rPr lang="de-DE" dirty="0"/>
              <a: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In Ihm finden sich eine Reihe realer lateinischer Wörter.</a:t>
            </a:r>
          </a:p>
        </p:txBody>
      </p:sp>
      <p:sp>
        <p:nvSpPr>
          <p:cNvPr id="5" name="Bildplatzhalter 4">
            <a:extLst>
              <a:ext uri="{FF2B5EF4-FFF2-40B4-BE49-F238E27FC236}">
                <a16:creationId xmlns="" xmlns:a16="http://schemas.microsoft.com/office/drawing/2014/main" id="{90E7B514-C5BD-4DBF-A1C1-6A6DE08E3D74}"/>
              </a:ext>
            </a:extLst>
          </p:cNvPr>
          <p:cNvSpPr>
            <a:spLocks noGrp="1"/>
          </p:cNvSpPr>
          <p:nvPr>
            <p:ph type="pic" sz="quarter" idx="15"/>
          </p:nvPr>
        </p:nvSpPr>
        <p:spPr>
          <a:xfrm>
            <a:off x="0" y="0"/>
            <a:ext cx="12192000" cy="3044825"/>
          </a:xfrm>
          <a:prstGeom prst="rect">
            <a:avLst/>
          </a:prstGeom>
          <a:blipFill>
            <a:blip r:embed="rId2"/>
            <a:stretch>
              <a:fillRect l="-7" r="6"/>
            </a:stretch>
          </a:blipFill>
        </p:spPr>
        <p:txBody>
          <a:bodyPr/>
          <a:lstStyle>
            <a:lvl1pPr>
              <a:defRPr>
                <a:noFill/>
              </a:defRPr>
            </a:lvl1pPr>
          </a:lstStyle>
          <a:p>
            <a:endParaRPr lang="de-DE"/>
          </a:p>
        </p:txBody>
      </p:sp>
      <p:sp>
        <p:nvSpPr>
          <p:cNvPr id="12" name="Textplatzhalter 20">
            <a:extLst>
              <a:ext uri="{FF2B5EF4-FFF2-40B4-BE49-F238E27FC236}">
                <a16:creationId xmlns="" xmlns:a16="http://schemas.microsoft.com/office/drawing/2014/main" id="{38445CEC-695E-4A7D-8BDC-C90C5CA6B322}"/>
              </a:ext>
            </a:extLst>
          </p:cNvPr>
          <p:cNvSpPr>
            <a:spLocks noGrp="1"/>
          </p:cNvSpPr>
          <p:nvPr>
            <p:ph type="body" sz="quarter" idx="16" hasCustomPrompt="1"/>
          </p:nvPr>
        </p:nvSpPr>
        <p:spPr>
          <a:xfrm>
            <a:off x="0" y="899643"/>
            <a:ext cx="6286502" cy="1702050"/>
          </a:xfrm>
          <a:prstGeom prst="rect">
            <a:avLst/>
          </a:prstGeom>
          <a:solidFill>
            <a:schemeClr val="tx2">
              <a:alpha val="70000"/>
            </a:schemeClr>
          </a:solidFill>
        </p:spPr>
        <p:txBody>
          <a:bodyPr lIns="378000" tIns="252000"/>
          <a:lstStyle>
            <a:lvl1pPr marL="0" indent="0">
              <a:lnSpc>
                <a:spcPts val="5000"/>
              </a:lnSpc>
              <a:buFont typeface="Arial" panose="020B0604020202020204" pitchFamily="34" charset="0"/>
              <a:buNone/>
              <a:defRPr sz="48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sp>
        <p:nvSpPr>
          <p:cNvPr id="14" name="Textplatzhalter 9">
            <a:extLst>
              <a:ext uri="{FF2B5EF4-FFF2-40B4-BE49-F238E27FC236}">
                <a16:creationId xmlns="" xmlns:a16="http://schemas.microsoft.com/office/drawing/2014/main" id="{6B710AAD-9B80-48B2-8F37-BA2215F49C99}"/>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1"/>
                </a:solidFill>
              </a:defRPr>
            </a:lvl1pPr>
            <a:lvl5pPr>
              <a:defRPr/>
            </a:lvl5pPr>
          </a:lstStyle>
          <a:p>
            <a:pPr lvl="0"/>
            <a:r>
              <a:rPr lang="de-DE" dirty="0"/>
              <a:t>Titel oder Kapitel</a:t>
            </a:r>
          </a:p>
        </p:txBody>
      </p:sp>
      <p:sp>
        <p:nvSpPr>
          <p:cNvPr id="15" name="Slide Number Placeholder 6">
            <a:extLst>
              <a:ext uri="{FF2B5EF4-FFF2-40B4-BE49-F238E27FC236}">
                <a16:creationId xmlns="" xmlns:a16="http://schemas.microsoft.com/office/drawing/2014/main" id="{F43FA976-29BC-4B58-8A7E-CBF48FCD2B63}"/>
              </a:ext>
            </a:extLst>
          </p:cNvPr>
          <p:cNvSpPr txBox="1">
            <a:spLocks/>
          </p:cNvSpPr>
          <p:nvPr userDrawn="1"/>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tx1"/>
                </a:solidFill>
              </a:rPr>
              <a:pPr/>
              <a:t>‹Nr.›</a:t>
            </a:fld>
            <a:endParaRPr lang="en-US" sz="1600" dirty="0">
              <a:solidFill>
                <a:schemeClr val="tx1"/>
              </a:solidFill>
            </a:endParaRPr>
          </a:p>
        </p:txBody>
      </p:sp>
      <p:pic>
        <p:nvPicPr>
          <p:cNvPr id="9" name="Grafik 8">
            <a:extLst>
              <a:ext uri="{FF2B5EF4-FFF2-40B4-BE49-F238E27FC236}">
                <a16:creationId xmlns="" xmlns:a16="http://schemas.microsoft.com/office/drawing/2014/main" id="{29D59FD4-48F7-40C2-96DD-40BB3C398BF2}"/>
              </a:ext>
            </a:extLst>
          </p:cNvPr>
          <p:cNvPicPr>
            <a:picLocks noChangeAspect="1"/>
          </p:cNvPicPr>
          <p:nvPr userDrawn="1"/>
        </p:nvPicPr>
        <p:blipFill>
          <a:blip r:embed="rId3"/>
          <a:stretch>
            <a:fillRect/>
          </a:stretch>
        </p:blipFill>
        <p:spPr>
          <a:xfrm>
            <a:off x="11065601" y="6096000"/>
            <a:ext cx="905819" cy="634999"/>
          </a:xfrm>
          <a:prstGeom prst="rect">
            <a:avLst/>
          </a:prstGeom>
        </p:spPr>
      </p:pic>
    </p:spTree>
    <p:extLst>
      <p:ext uri="{BB962C8B-B14F-4D97-AF65-F5344CB8AC3E}">
        <p14:creationId xmlns:p14="http://schemas.microsoft.com/office/powerpoint/2010/main" val="580983336"/>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Kapiteltrennfolie_v12">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1CE6B80B-97D6-4615-9F28-90A93E9D88DB}"/>
              </a:ext>
            </a:extLst>
          </p:cNvPr>
          <p:cNvSpPr/>
          <p:nvPr userDrawn="1"/>
        </p:nvSpPr>
        <p:spPr>
          <a:xfrm>
            <a:off x="1" y="3044825"/>
            <a:ext cx="12192000" cy="36861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4">
            <a:extLst>
              <a:ext uri="{FF2B5EF4-FFF2-40B4-BE49-F238E27FC236}">
                <a16:creationId xmlns="" xmlns:a16="http://schemas.microsoft.com/office/drawing/2014/main" id="{00F514EB-99C2-49D8-BE98-F9FF5B38231C}"/>
              </a:ext>
            </a:extLst>
          </p:cNvPr>
          <p:cNvSpPr>
            <a:spLocks noGrp="1"/>
          </p:cNvSpPr>
          <p:nvPr>
            <p:ph type="body" sz="quarter" idx="14" hasCustomPrompt="1"/>
          </p:nvPr>
        </p:nvSpPr>
        <p:spPr>
          <a:xfrm>
            <a:off x="376726" y="3155743"/>
            <a:ext cx="5522913" cy="2557096"/>
          </a:xfrm>
          <a:prstGeom prst="rect">
            <a:avLst/>
          </a:prstGeom>
        </p:spPr>
        <p:txBody>
          <a:bodyPr lIns="0" tIns="0" rIns="0" bIns="0" numCol="1" spcCol="360000"/>
          <a:lstStyle>
            <a:lvl1pPr marL="0" indent="0">
              <a:lnSpc>
                <a:spcPct val="100000"/>
              </a:lnSpc>
              <a:buFont typeface="Arial" panose="020B0604020202020204" pitchFamily="34" charset="0"/>
              <a:buNone/>
              <a:defRPr sz="2400">
                <a:solidFill>
                  <a:schemeClr val="tx2"/>
                </a:solidFill>
              </a:defRPr>
            </a:lvl1pPr>
            <a:lvl2pPr marL="0" indent="0">
              <a:buFont typeface="Arial" panose="020B0604020202020204" pitchFamily="34" charset="0"/>
              <a:buNone/>
              <a:defRPr/>
            </a:lvl2pPr>
            <a:lvl3pPr marL="216000" indent="0">
              <a:buFont typeface="Arial" panose="020B0604020202020204" pitchFamily="34" charset="0"/>
              <a:buNone/>
              <a:defRPr/>
            </a:lvl3pPr>
            <a:lvl4pPr marL="432000" indent="0">
              <a:buNone/>
              <a:defRPr/>
            </a:lvl4pPr>
            <a:lvl5pPr marL="648000" indent="0">
              <a:buNone/>
              <a:defRPr/>
            </a:lvl5pPr>
          </a:lstStyle>
          <a:p>
            <a:pPr lvl="0"/>
            <a:r>
              <a:rPr lang="de-DE" dirty="0" err="1"/>
              <a:t>Subline</a:t>
            </a:r>
            <a:r>
              <a:rPr lang="de-DE" dirty="0"/>
              <a:t> 24 </a:t>
            </a:r>
            <a:r>
              <a:rPr lang="de-DE" dirty="0" err="1"/>
              <a:t>pt</a:t>
            </a:r>
            <a:r>
              <a:rPr lang="de-DE" dirty="0"/>
              <a:t> – als bekanntester Blindtext gilt der Text „</a:t>
            </a:r>
            <a:r>
              <a:rPr lang="de-DE" dirty="0" err="1"/>
              <a:t>Lorem</a:t>
            </a:r>
            <a:r>
              <a:rPr lang="de-DE" dirty="0"/>
              <a:t> </a:t>
            </a:r>
            <a:r>
              <a:rPr lang="de-DE" dirty="0" err="1"/>
              <a:t>ipsum</a:t>
            </a:r>
            <a:r>
              <a:rPr lang="de-DE" dirty="0"/>
              <a:t>“, der seinen Ursprung im 16. Jahrhundert haben soll. </a:t>
            </a:r>
            <a:r>
              <a:rPr lang="de-DE" dirty="0" err="1"/>
              <a:t>Lorem</a:t>
            </a:r>
            <a:r>
              <a:rPr lang="de-DE" dirty="0"/>
              <a:t> </a:t>
            </a:r>
            <a:r>
              <a:rPr lang="de-DE" dirty="0" err="1"/>
              <a:t>ipsum</a:t>
            </a:r>
            <a:r>
              <a:rPr lang="de-DE" dirty="0"/>
              <a:t> ist in einer pseudo-lateinischen Sprache verfasst, die ungefähr dem „natürlichen“ Latein entspricht. In Ihm finden sich eine Reihe realer lateinischer Wörter.</a:t>
            </a:r>
          </a:p>
        </p:txBody>
      </p:sp>
      <p:sp>
        <p:nvSpPr>
          <p:cNvPr id="5" name="Bildplatzhalter 4">
            <a:extLst>
              <a:ext uri="{FF2B5EF4-FFF2-40B4-BE49-F238E27FC236}">
                <a16:creationId xmlns="" xmlns:a16="http://schemas.microsoft.com/office/drawing/2014/main" id="{90E7B514-C5BD-4DBF-A1C1-6A6DE08E3D74}"/>
              </a:ext>
            </a:extLst>
          </p:cNvPr>
          <p:cNvSpPr>
            <a:spLocks noGrp="1"/>
          </p:cNvSpPr>
          <p:nvPr>
            <p:ph type="pic" sz="quarter" idx="15"/>
          </p:nvPr>
        </p:nvSpPr>
        <p:spPr>
          <a:xfrm>
            <a:off x="0" y="0"/>
            <a:ext cx="12192000" cy="3044825"/>
          </a:xfrm>
          <a:prstGeom prst="rect">
            <a:avLst/>
          </a:prstGeom>
          <a:blipFill>
            <a:blip r:embed="rId2"/>
            <a:stretch>
              <a:fillRect l="-7" r="6"/>
            </a:stretch>
          </a:blipFill>
        </p:spPr>
        <p:txBody>
          <a:bodyPr/>
          <a:lstStyle>
            <a:lvl1pPr>
              <a:defRPr>
                <a:noFill/>
              </a:defRPr>
            </a:lvl1pPr>
          </a:lstStyle>
          <a:p>
            <a:endParaRPr lang="de-DE"/>
          </a:p>
        </p:txBody>
      </p:sp>
      <p:sp>
        <p:nvSpPr>
          <p:cNvPr id="12" name="Rechteck 11">
            <a:extLst>
              <a:ext uri="{FF2B5EF4-FFF2-40B4-BE49-F238E27FC236}">
                <a16:creationId xmlns="" xmlns:a16="http://schemas.microsoft.com/office/drawing/2014/main" id="{78AC944B-A881-4FB5-9818-50A96B48C418}"/>
              </a:ext>
            </a:extLst>
          </p:cNvPr>
          <p:cNvSpPr/>
          <p:nvPr userDrawn="1"/>
        </p:nvSpPr>
        <p:spPr>
          <a:xfrm>
            <a:off x="-1" y="6731000"/>
            <a:ext cx="12192000"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platzhalter 20">
            <a:extLst>
              <a:ext uri="{FF2B5EF4-FFF2-40B4-BE49-F238E27FC236}">
                <a16:creationId xmlns="" xmlns:a16="http://schemas.microsoft.com/office/drawing/2014/main" id="{43420B19-9911-46ED-A466-A991F7F1722F}"/>
              </a:ext>
            </a:extLst>
          </p:cNvPr>
          <p:cNvSpPr>
            <a:spLocks noGrp="1"/>
          </p:cNvSpPr>
          <p:nvPr>
            <p:ph type="body" sz="quarter" idx="16" hasCustomPrompt="1"/>
          </p:nvPr>
        </p:nvSpPr>
        <p:spPr>
          <a:xfrm>
            <a:off x="0" y="899643"/>
            <a:ext cx="6286502" cy="1702050"/>
          </a:xfrm>
          <a:prstGeom prst="rect">
            <a:avLst/>
          </a:prstGeom>
          <a:solidFill>
            <a:schemeClr val="tx2">
              <a:alpha val="70000"/>
            </a:schemeClr>
          </a:solidFill>
        </p:spPr>
        <p:txBody>
          <a:bodyPr lIns="378000" tIns="252000"/>
          <a:lstStyle>
            <a:lvl1pPr marL="0" indent="0">
              <a:lnSpc>
                <a:spcPts val="5000"/>
              </a:lnSpc>
              <a:buFont typeface="Arial" panose="020B0604020202020204" pitchFamily="34" charset="0"/>
              <a:buNone/>
              <a:defRPr sz="48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sp>
        <p:nvSpPr>
          <p:cNvPr id="17" name="Slide Number Placeholder 6">
            <a:extLst>
              <a:ext uri="{FF2B5EF4-FFF2-40B4-BE49-F238E27FC236}">
                <a16:creationId xmlns="" xmlns:a16="http://schemas.microsoft.com/office/drawing/2014/main" id="{40BE8A1F-11F1-4E54-BDB5-2F99CB778FF0}"/>
              </a:ext>
            </a:extLst>
          </p:cNvPr>
          <p:cNvSpPr txBox="1">
            <a:spLocks/>
          </p:cNvSpPr>
          <p:nvPr userDrawn="1"/>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tx2"/>
                </a:solidFill>
              </a:rPr>
              <a:pPr/>
              <a:t>‹Nr.›</a:t>
            </a:fld>
            <a:endParaRPr lang="en-US" sz="1600" dirty="0">
              <a:solidFill>
                <a:schemeClr val="tx2"/>
              </a:solidFill>
            </a:endParaRPr>
          </a:p>
        </p:txBody>
      </p:sp>
      <p:sp>
        <p:nvSpPr>
          <p:cNvPr id="18" name="Textplatzhalter 9">
            <a:extLst>
              <a:ext uri="{FF2B5EF4-FFF2-40B4-BE49-F238E27FC236}">
                <a16:creationId xmlns="" xmlns:a16="http://schemas.microsoft.com/office/drawing/2014/main" id="{6EA45785-3099-4C2B-852B-60714D45BE98}"/>
              </a:ext>
            </a:extLst>
          </p:cNvPr>
          <p:cNvSpPr>
            <a:spLocks noGrp="1"/>
          </p:cNvSpPr>
          <p:nvPr>
            <p:ph type="body" sz="quarter" idx="12" hasCustomPrompt="1"/>
          </p:nvPr>
        </p:nvSpPr>
        <p:spPr>
          <a:xfrm>
            <a:off x="1042073" y="6411401"/>
            <a:ext cx="1658816" cy="221910"/>
          </a:xfrm>
          <a:prstGeom prst="rect">
            <a:avLst/>
          </a:prstGeom>
        </p:spPr>
        <p:txBody>
          <a:bodyPr lIns="0" tIns="0" rIns="0" bIns="0"/>
          <a:lstStyle>
            <a:lvl1pPr>
              <a:defRPr sz="1600" b="1">
                <a:solidFill>
                  <a:schemeClr val="tx2"/>
                </a:solidFill>
              </a:defRPr>
            </a:lvl1pPr>
            <a:lvl5pPr>
              <a:defRPr/>
            </a:lvl5pPr>
          </a:lstStyle>
          <a:p>
            <a:pPr lvl="0"/>
            <a:r>
              <a:rPr lang="de-DE" dirty="0"/>
              <a:t>Titel oder Kapitel</a:t>
            </a:r>
          </a:p>
        </p:txBody>
      </p:sp>
      <p:pic>
        <p:nvPicPr>
          <p:cNvPr id="10" name="Grafik 9">
            <a:extLst>
              <a:ext uri="{FF2B5EF4-FFF2-40B4-BE49-F238E27FC236}">
                <a16:creationId xmlns="" xmlns:a16="http://schemas.microsoft.com/office/drawing/2014/main" id="{0BE5E648-B7EE-4F24-A1D9-6AA58C0AA193}"/>
              </a:ext>
            </a:extLst>
          </p:cNvPr>
          <p:cNvPicPr>
            <a:picLocks noChangeAspect="1"/>
          </p:cNvPicPr>
          <p:nvPr userDrawn="1"/>
        </p:nvPicPr>
        <p:blipFill>
          <a:blip r:embed="rId3"/>
          <a:stretch>
            <a:fillRect/>
          </a:stretch>
        </p:blipFill>
        <p:spPr>
          <a:xfrm>
            <a:off x="11065601" y="6096000"/>
            <a:ext cx="905819" cy="634999"/>
          </a:xfrm>
          <a:prstGeom prst="rect">
            <a:avLst/>
          </a:prstGeom>
        </p:spPr>
      </p:pic>
    </p:spTree>
    <p:extLst>
      <p:ext uri="{BB962C8B-B14F-4D97-AF65-F5344CB8AC3E}">
        <p14:creationId xmlns:p14="http://schemas.microsoft.com/office/powerpoint/2010/main" val="251512761"/>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Abschlussfolie_v01">
    <p:spTree>
      <p:nvGrpSpPr>
        <p:cNvPr id="1" name=""/>
        <p:cNvGrpSpPr/>
        <p:nvPr/>
      </p:nvGrpSpPr>
      <p:grpSpPr>
        <a:xfrm>
          <a:off x="0" y="0"/>
          <a:ext cx="0" cy="0"/>
          <a:chOff x="0" y="0"/>
          <a:chExt cx="0" cy="0"/>
        </a:xfrm>
      </p:grpSpPr>
      <p:sp>
        <p:nvSpPr>
          <p:cNvPr id="11" name="Rechteck 10">
            <a:extLst>
              <a:ext uri="{FF2B5EF4-FFF2-40B4-BE49-F238E27FC236}">
                <a16:creationId xmlns="" xmlns:a16="http://schemas.microsoft.com/office/drawing/2014/main" id="{D3248D0F-D4C8-4A0B-A1D0-315C2C445B9D}"/>
              </a:ext>
            </a:extLst>
          </p:cNvPr>
          <p:cNvSpPr/>
          <p:nvPr userDrawn="1"/>
        </p:nvSpPr>
        <p:spPr>
          <a:xfrm>
            <a:off x="0" y="0"/>
            <a:ext cx="12192000" cy="5335588"/>
          </a:xfrm>
          <a:prstGeom prst="rect">
            <a:avLst/>
          </a:prstGeom>
          <a:blipFill>
            <a:blip r:embed="rId2"/>
            <a:stretch>
              <a:fillRect l="-7" t="-14071" r="6" b="-282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 xmlns:a16="http://schemas.microsoft.com/office/drawing/2014/main" id="{F9AE93D1-0E74-4903-9C9C-7F614E9597DA}"/>
              </a:ext>
            </a:extLst>
          </p:cNvPr>
          <p:cNvSpPr/>
          <p:nvPr userDrawn="1"/>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20">
            <a:extLst>
              <a:ext uri="{FF2B5EF4-FFF2-40B4-BE49-F238E27FC236}">
                <a16:creationId xmlns="" xmlns:a16="http://schemas.microsoft.com/office/drawing/2014/main" id="{DF20A068-46E1-4AC1-AAD6-76015C8DBCAF}"/>
              </a:ext>
            </a:extLst>
          </p:cNvPr>
          <p:cNvSpPr>
            <a:spLocks noGrp="1"/>
          </p:cNvSpPr>
          <p:nvPr>
            <p:ph type="body" sz="quarter" idx="11" hasCustomPrompt="1"/>
          </p:nvPr>
        </p:nvSpPr>
        <p:spPr>
          <a:xfrm>
            <a:off x="0" y="772941"/>
            <a:ext cx="4146550" cy="878985"/>
          </a:xfrm>
          <a:prstGeom prst="rect">
            <a:avLst/>
          </a:prstGeom>
          <a:solidFill>
            <a:schemeClr val="tx2">
              <a:alpha val="70000"/>
            </a:schemeClr>
          </a:solidFill>
        </p:spPr>
        <p:txBody>
          <a:bodyPr lIns="378000" tIns="108000"/>
          <a:lstStyle>
            <a:lvl1pPr marL="0" indent="0">
              <a:lnSpc>
                <a:spcPct val="100000"/>
              </a:lnSpc>
              <a:buFont typeface="Arial" panose="020B0604020202020204" pitchFamily="34" charset="0"/>
              <a:buNone/>
              <a:defRPr sz="16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Klinik 16 </a:t>
            </a:r>
            <a:r>
              <a:rPr lang="de-DE" dirty="0" err="1"/>
              <a:t>pt</a:t>
            </a:r>
            <a:endParaRPr lang="de-DE" dirty="0"/>
          </a:p>
        </p:txBody>
      </p:sp>
      <p:sp>
        <p:nvSpPr>
          <p:cNvPr id="9" name="Textplatzhalter 22">
            <a:extLst>
              <a:ext uri="{FF2B5EF4-FFF2-40B4-BE49-F238E27FC236}">
                <a16:creationId xmlns="" xmlns:a16="http://schemas.microsoft.com/office/drawing/2014/main" id="{CAFC5343-BC57-4B8F-851D-4D5C95044E52}"/>
              </a:ext>
            </a:extLst>
          </p:cNvPr>
          <p:cNvSpPr>
            <a:spLocks noGrp="1"/>
          </p:cNvSpPr>
          <p:nvPr>
            <p:ph type="body" sz="quarter" idx="12" hasCustomPrompt="1"/>
          </p:nvPr>
        </p:nvSpPr>
        <p:spPr>
          <a:xfrm>
            <a:off x="308576" y="1131643"/>
            <a:ext cx="2832980" cy="392357"/>
          </a:xfrm>
          <a:prstGeom prst="rect">
            <a:avLst/>
          </a:prstGeom>
        </p:spPr>
        <p:txBody>
          <a:bodyPr/>
          <a:lstStyle>
            <a:lvl1pPr>
              <a:lnSpc>
                <a:spcPct val="100000"/>
              </a:lnSpc>
              <a:defRPr sz="1200">
                <a:solidFill>
                  <a:schemeClr val="bg1"/>
                </a:solidFill>
              </a:defRPr>
            </a:lvl1pPr>
          </a:lstStyle>
          <a:p>
            <a:pPr lvl="0"/>
            <a:r>
              <a:rPr lang="de-DE" dirty="0"/>
              <a:t>Abteilung 12 </a:t>
            </a:r>
            <a:r>
              <a:rPr lang="de-DE" dirty="0" err="1"/>
              <a:t>pt</a:t>
            </a:r>
            <a:r>
              <a:rPr lang="de-DE" dirty="0"/>
              <a:t> Zeile eins und </a:t>
            </a:r>
          </a:p>
          <a:p>
            <a:pPr lvl="0"/>
            <a:r>
              <a:rPr lang="de-DE" dirty="0"/>
              <a:t>Abteilung Zeile zwei</a:t>
            </a:r>
          </a:p>
        </p:txBody>
      </p:sp>
      <p:sp>
        <p:nvSpPr>
          <p:cNvPr id="15" name="Rechteck 14">
            <a:extLst>
              <a:ext uri="{FF2B5EF4-FFF2-40B4-BE49-F238E27FC236}">
                <a16:creationId xmlns="" xmlns:a16="http://schemas.microsoft.com/office/drawing/2014/main" id="{4F2951A5-CACC-43D5-8847-18D43098C9BF}"/>
              </a:ext>
            </a:extLst>
          </p:cNvPr>
          <p:cNvSpPr/>
          <p:nvPr userDrawn="1"/>
        </p:nvSpPr>
        <p:spPr>
          <a:xfrm>
            <a:off x="0" y="2879714"/>
            <a:ext cx="6286502" cy="170205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 xmlns:a16="http://schemas.microsoft.com/office/drawing/2014/main" id="{D9271430-1EFE-497D-BB0B-5417F131A7FE}"/>
              </a:ext>
            </a:extLst>
          </p:cNvPr>
          <p:cNvSpPr txBox="1"/>
          <p:nvPr userDrawn="1"/>
        </p:nvSpPr>
        <p:spPr>
          <a:xfrm>
            <a:off x="374904" y="3116989"/>
            <a:ext cx="6185647" cy="1330749"/>
          </a:xfrm>
          <a:prstGeom prst="rect">
            <a:avLst/>
          </a:prstGeom>
          <a:noFill/>
        </p:spPr>
        <p:txBody>
          <a:bodyPr wrap="square" lIns="0" tIns="0" rIns="0" rtlCol="0">
            <a:spAutoFit/>
          </a:bodyPr>
          <a:lstStyle/>
          <a:p>
            <a:pPr algn="l">
              <a:lnSpc>
                <a:spcPts val="5000"/>
              </a:lnSpc>
            </a:pPr>
            <a:r>
              <a:rPr lang="de-DE" sz="4800" b="1" dirty="0">
                <a:solidFill>
                  <a:schemeClr val="bg1"/>
                </a:solidFill>
              </a:rPr>
              <a:t>Vielen Dank für</a:t>
            </a:r>
          </a:p>
          <a:p>
            <a:pPr algn="l">
              <a:lnSpc>
                <a:spcPts val="5000"/>
              </a:lnSpc>
            </a:pPr>
            <a:r>
              <a:rPr lang="de-DE" sz="4800" b="1" dirty="0">
                <a:solidFill>
                  <a:schemeClr val="bg1"/>
                </a:solidFill>
              </a:rPr>
              <a:t>Ihre Aufmerksamkeit</a:t>
            </a:r>
          </a:p>
        </p:txBody>
      </p:sp>
      <p:sp>
        <p:nvSpPr>
          <p:cNvPr id="10" name="Textplatzhalter 2">
            <a:extLst>
              <a:ext uri="{FF2B5EF4-FFF2-40B4-BE49-F238E27FC236}">
                <a16:creationId xmlns="" xmlns:a16="http://schemas.microsoft.com/office/drawing/2014/main" id="{F17E6795-FA5E-41D1-8F35-EF3A02D9B85B}"/>
              </a:ext>
            </a:extLst>
          </p:cNvPr>
          <p:cNvSpPr>
            <a:spLocks noGrp="1"/>
          </p:cNvSpPr>
          <p:nvPr>
            <p:ph type="body" sz="quarter" idx="17" hasCustomPrompt="1"/>
          </p:nvPr>
        </p:nvSpPr>
        <p:spPr>
          <a:xfrm>
            <a:off x="382588" y="6135229"/>
            <a:ext cx="3582987" cy="219809"/>
          </a:xfrm>
          <a:prstGeom prst="rect">
            <a:avLst/>
          </a:prstGeom>
        </p:spPr>
        <p:txBody>
          <a:bodyPr lIns="0" tIns="0" rIns="0" bIns="0"/>
          <a:lstStyle>
            <a:lvl1pPr>
              <a:defRPr sz="1600" b="1">
                <a:solidFill>
                  <a:schemeClr val="tx1"/>
                </a:solidFill>
              </a:defRPr>
            </a:lvl1pPr>
          </a:lstStyle>
          <a:p>
            <a:pPr lvl="0"/>
            <a:r>
              <a:rPr lang="de-DE" dirty="0"/>
              <a:t>Autor 16 </a:t>
            </a:r>
            <a:r>
              <a:rPr lang="de-DE" dirty="0" err="1"/>
              <a:t>pt</a:t>
            </a:r>
            <a:endParaRPr lang="de-DE" dirty="0"/>
          </a:p>
        </p:txBody>
      </p:sp>
      <p:sp>
        <p:nvSpPr>
          <p:cNvPr id="12" name="Textplatzhalter 2">
            <a:extLst>
              <a:ext uri="{FF2B5EF4-FFF2-40B4-BE49-F238E27FC236}">
                <a16:creationId xmlns="" xmlns:a16="http://schemas.microsoft.com/office/drawing/2014/main" id="{3CA359D6-98D5-4C9A-80CD-FA9528B0D5B0}"/>
              </a:ext>
            </a:extLst>
          </p:cNvPr>
          <p:cNvSpPr>
            <a:spLocks noGrp="1"/>
          </p:cNvSpPr>
          <p:nvPr>
            <p:ph type="body" sz="quarter" idx="18" hasCustomPrompt="1"/>
          </p:nvPr>
        </p:nvSpPr>
        <p:spPr>
          <a:xfrm>
            <a:off x="382587" y="6355038"/>
            <a:ext cx="3582987" cy="219809"/>
          </a:xfrm>
          <a:prstGeom prst="rect">
            <a:avLst/>
          </a:prstGeom>
        </p:spPr>
        <p:txBody>
          <a:bodyPr lIns="0" tIns="0" rIns="0" bIns="0"/>
          <a:lstStyle>
            <a:lvl1pPr>
              <a:defRPr sz="1200" b="0">
                <a:solidFill>
                  <a:schemeClr val="tx1"/>
                </a:solidFill>
              </a:defRPr>
            </a:lvl1pPr>
          </a:lstStyle>
          <a:p>
            <a:pPr lvl="0"/>
            <a:r>
              <a:rPr lang="de-DE" dirty="0"/>
              <a:t>Datum 12 </a:t>
            </a:r>
            <a:r>
              <a:rPr lang="de-DE" dirty="0" err="1"/>
              <a:t>pt</a:t>
            </a:r>
            <a:endParaRPr lang="de-DE" dirty="0"/>
          </a:p>
        </p:txBody>
      </p:sp>
      <p:pic>
        <p:nvPicPr>
          <p:cNvPr id="16" name="Grafik 15">
            <a:extLst>
              <a:ext uri="{FF2B5EF4-FFF2-40B4-BE49-F238E27FC236}">
                <a16:creationId xmlns="" xmlns:a16="http://schemas.microsoft.com/office/drawing/2014/main" id="{ABB80445-EF63-4EA2-9304-2DC655773D4A}"/>
              </a:ext>
            </a:extLst>
          </p:cNvPr>
          <p:cNvPicPr>
            <a:picLocks noChangeAspect="1"/>
          </p:cNvPicPr>
          <p:nvPr userDrawn="1"/>
        </p:nvPicPr>
        <p:blipFill>
          <a:blip r:embed="rId3"/>
          <a:stretch>
            <a:fillRect/>
          </a:stretch>
        </p:blipFill>
        <p:spPr>
          <a:xfrm>
            <a:off x="8619867" y="5335589"/>
            <a:ext cx="3449496" cy="1395412"/>
          </a:xfrm>
          <a:prstGeom prst="rect">
            <a:avLst/>
          </a:prstGeom>
        </p:spPr>
      </p:pic>
    </p:spTree>
    <p:extLst>
      <p:ext uri="{BB962C8B-B14F-4D97-AF65-F5344CB8AC3E}">
        <p14:creationId xmlns:p14="http://schemas.microsoft.com/office/powerpoint/2010/main" val="1840815738"/>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Abschlussfolie_v02">
    <p:spTree>
      <p:nvGrpSpPr>
        <p:cNvPr id="1" name=""/>
        <p:cNvGrpSpPr/>
        <p:nvPr/>
      </p:nvGrpSpPr>
      <p:grpSpPr>
        <a:xfrm>
          <a:off x="0" y="0"/>
          <a:ext cx="0" cy="0"/>
          <a:chOff x="0" y="0"/>
          <a:chExt cx="0" cy="0"/>
        </a:xfrm>
      </p:grpSpPr>
      <p:sp>
        <p:nvSpPr>
          <p:cNvPr id="14" name="Rechteck 13">
            <a:extLst>
              <a:ext uri="{FF2B5EF4-FFF2-40B4-BE49-F238E27FC236}">
                <a16:creationId xmlns="" xmlns:a16="http://schemas.microsoft.com/office/drawing/2014/main" id="{D4C339EA-1886-4320-B7B3-1E518A0AE947}"/>
              </a:ext>
            </a:extLst>
          </p:cNvPr>
          <p:cNvSpPr/>
          <p:nvPr userDrawn="1"/>
        </p:nvSpPr>
        <p:spPr>
          <a:xfrm>
            <a:off x="0" y="0"/>
            <a:ext cx="12192000" cy="5335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 xmlns:a16="http://schemas.microsoft.com/office/drawing/2014/main" id="{F9AE93D1-0E74-4903-9C9C-7F614E9597DA}"/>
              </a:ext>
            </a:extLst>
          </p:cNvPr>
          <p:cNvSpPr/>
          <p:nvPr userDrawn="1"/>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20">
            <a:extLst>
              <a:ext uri="{FF2B5EF4-FFF2-40B4-BE49-F238E27FC236}">
                <a16:creationId xmlns="" xmlns:a16="http://schemas.microsoft.com/office/drawing/2014/main" id="{17BD471E-9E0D-45D0-A628-324513DD874C}"/>
              </a:ext>
            </a:extLst>
          </p:cNvPr>
          <p:cNvSpPr>
            <a:spLocks noGrp="1"/>
          </p:cNvSpPr>
          <p:nvPr>
            <p:ph type="body" sz="quarter" idx="11" hasCustomPrompt="1"/>
          </p:nvPr>
        </p:nvSpPr>
        <p:spPr>
          <a:xfrm>
            <a:off x="0" y="772941"/>
            <a:ext cx="4146550" cy="878985"/>
          </a:xfrm>
          <a:prstGeom prst="rect">
            <a:avLst/>
          </a:prstGeom>
          <a:solidFill>
            <a:schemeClr val="bg2">
              <a:alpha val="70000"/>
            </a:schemeClr>
          </a:solidFill>
        </p:spPr>
        <p:txBody>
          <a:bodyPr lIns="378000" tIns="108000"/>
          <a:lstStyle>
            <a:lvl1pPr marL="0" indent="0">
              <a:lnSpc>
                <a:spcPct val="100000"/>
              </a:lnSpc>
              <a:buFont typeface="Arial" panose="020B0604020202020204" pitchFamily="34" charset="0"/>
              <a:buNone/>
              <a:defRPr sz="16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Klinik 16 </a:t>
            </a:r>
            <a:r>
              <a:rPr lang="de-DE" dirty="0" err="1"/>
              <a:t>pt</a:t>
            </a:r>
            <a:endParaRPr lang="de-DE" dirty="0"/>
          </a:p>
        </p:txBody>
      </p:sp>
      <p:sp>
        <p:nvSpPr>
          <p:cNvPr id="10" name="Textplatzhalter 22">
            <a:extLst>
              <a:ext uri="{FF2B5EF4-FFF2-40B4-BE49-F238E27FC236}">
                <a16:creationId xmlns="" xmlns:a16="http://schemas.microsoft.com/office/drawing/2014/main" id="{FF496063-7E74-47E9-845A-CB233795930B}"/>
              </a:ext>
            </a:extLst>
          </p:cNvPr>
          <p:cNvSpPr>
            <a:spLocks noGrp="1"/>
          </p:cNvSpPr>
          <p:nvPr>
            <p:ph type="body" sz="quarter" idx="12" hasCustomPrompt="1"/>
          </p:nvPr>
        </p:nvSpPr>
        <p:spPr>
          <a:xfrm>
            <a:off x="308576" y="1131643"/>
            <a:ext cx="2832980" cy="392357"/>
          </a:xfrm>
          <a:prstGeom prst="rect">
            <a:avLst/>
          </a:prstGeom>
        </p:spPr>
        <p:txBody>
          <a:bodyPr/>
          <a:lstStyle>
            <a:lvl1pPr>
              <a:lnSpc>
                <a:spcPct val="100000"/>
              </a:lnSpc>
              <a:defRPr sz="1200">
                <a:solidFill>
                  <a:schemeClr val="bg1"/>
                </a:solidFill>
              </a:defRPr>
            </a:lvl1pPr>
          </a:lstStyle>
          <a:p>
            <a:pPr lvl="0"/>
            <a:r>
              <a:rPr lang="de-DE" dirty="0"/>
              <a:t>Abteilung 12 </a:t>
            </a:r>
            <a:r>
              <a:rPr lang="de-DE" dirty="0" err="1"/>
              <a:t>pt</a:t>
            </a:r>
            <a:r>
              <a:rPr lang="de-DE" dirty="0"/>
              <a:t> Zeile eins und </a:t>
            </a:r>
          </a:p>
          <a:p>
            <a:pPr lvl="0"/>
            <a:r>
              <a:rPr lang="de-DE" dirty="0"/>
              <a:t>Abteilung Zeile zwei</a:t>
            </a:r>
          </a:p>
        </p:txBody>
      </p:sp>
      <p:sp>
        <p:nvSpPr>
          <p:cNvPr id="16" name="Textfeld 15">
            <a:extLst>
              <a:ext uri="{FF2B5EF4-FFF2-40B4-BE49-F238E27FC236}">
                <a16:creationId xmlns="" xmlns:a16="http://schemas.microsoft.com/office/drawing/2014/main" id="{68E601E7-25B2-49F5-A36E-14D0C38CFE97}"/>
              </a:ext>
            </a:extLst>
          </p:cNvPr>
          <p:cNvSpPr txBox="1"/>
          <p:nvPr userDrawn="1"/>
        </p:nvSpPr>
        <p:spPr>
          <a:xfrm>
            <a:off x="374904" y="3116989"/>
            <a:ext cx="6185647" cy="1330749"/>
          </a:xfrm>
          <a:prstGeom prst="rect">
            <a:avLst/>
          </a:prstGeom>
          <a:noFill/>
        </p:spPr>
        <p:txBody>
          <a:bodyPr wrap="square" lIns="0" tIns="0" rIns="0" rtlCol="0">
            <a:spAutoFit/>
          </a:bodyPr>
          <a:lstStyle/>
          <a:p>
            <a:pPr algn="l">
              <a:lnSpc>
                <a:spcPts val="5000"/>
              </a:lnSpc>
            </a:pPr>
            <a:r>
              <a:rPr lang="de-DE" sz="4800" b="1" dirty="0">
                <a:solidFill>
                  <a:schemeClr val="bg1"/>
                </a:solidFill>
              </a:rPr>
              <a:t>Vielen Dank für</a:t>
            </a:r>
          </a:p>
          <a:p>
            <a:pPr algn="l">
              <a:lnSpc>
                <a:spcPts val="5000"/>
              </a:lnSpc>
            </a:pPr>
            <a:r>
              <a:rPr lang="de-DE" sz="4800" b="1" dirty="0">
                <a:solidFill>
                  <a:schemeClr val="bg1"/>
                </a:solidFill>
              </a:rPr>
              <a:t>Ihre Aufmerksamkeit</a:t>
            </a:r>
          </a:p>
        </p:txBody>
      </p:sp>
      <p:sp>
        <p:nvSpPr>
          <p:cNvPr id="11" name="Textplatzhalter 2">
            <a:extLst>
              <a:ext uri="{FF2B5EF4-FFF2-40B4-BE49-F238E27FC236}">
                <a16:creationId xmlns="" xmlns:a16="http://schemas.microsoft.com/office/drawing/2014/main" id="{F9CE08A8-88D1-4C91-8612-D919D86F14FB}"/>
              </a:ext>
            </a:extLst>
          </p:cNvPr>
          <p:cNvSpPr>
            <a:spLocks noGrp="1"/>
          </p:cNvSpPr>
          <p:nvPr>
            <p:ph type="body" sz="quarter" idx="17" hasCustomPrompt="1"/>
          </p:nvPr>
        </p:nvSpPr>
        <p:spPr>
          <a:xfrm>
            <a:off x="382588" y="6135229"/>
            <a:ext cx="3582987" cy="219809"/>
          </a:xfrm>
          <a:prstGeom prst="rect">
            <a:avLst/>
          </a:prstGeom>
        </p:spPr>
        <p:txBody>
          <a:bodyPr lIns="0" tIns="0" rIns="0" bIns="0"/>
          <a:lstStyle>
            <a:lvl1pPr>
              <a:defRPr sz="1600" b="1">
                <a:solidFill>
                  <a:schemeClr val="tx1"/>
                </a:solidFill>
              </a:defRPr>
            </a:lvl1pPr>
          </a:lstStyle>
          <a:p>
            <a:pPr lvl="0"/>
            <a:r>
              <a:rPr lang="de-DE" dirty="0"/>
              <a:t>Autor 16 </a:t>
            </a:r>
            <a:r>
              <a:rPr lang="de-DE" dirty="0" err="1"/>
              <a:t>pt</a:t>
            </a:r>
            <a:endParaRPr lang="de-DE" dirty="0"/>
          </a:p>
        </p:txBody>
      </p:sp>
      <p:sp>
        <p:nvSpPr>
          <p:cNvPr id="12" name="Textplatzhalter 2">
            <a:extLst>
              <a:ext uri="{FF2B5EF4-FFF2-40B4-BE49-F238E27FC236}">
                <a16:creationId xmlns="" xmlns:a16="http://schemas.microsoft.com/office/drawing/2014/main" id="{554E9B88-B8D7-4625-8779-5C6BAC3CE415}"/>
              </a:ext>
            </a:extLst>
          </p:cNvPr>
          <p:cNvSpPr>
            <a:spLocks noGrp="1"/>
          </p:cNvSpPr>
          <p:nvPr>
            <p:ph type="body" sz="quarter" idx="18" hasCustomPrompt="1"/>
          </p:nvPr>
        </p:nvSpPr>
        <p:spPr>
          <a:xfrm>
            <a:off x="382587" y="6355038"/>
            <a:ext cx="3582987" cy="219809"/>
          </a:xfrm>
          <a:prstGeom prst="rect">
            <a:avLst/>
          </a:prstGeom>
        </p:spPr>
        <p:txBody>
          <a:bodyPr lIns="0" tIns="0" rIns="0" bIns="0"/>
          <a:lstStyle>
            <a:lvl1pPr>
              <a:defRPr sz="1200" b="0">
                <a:solidFill>
                  <a:schemeClr val="tx1"/>
                </a:solidFill>
              </a:defRPr>
            </a:lvl1pPr>
          </a:lstStyle>
          <a:p>
            <a:pPr lvl="0"/>
            <a:r>
              <a:rPr lang="de-DE" dirty="0"/>
              <a:t>Datum 12 </a:t>
            </a:r>
            <a:r>
              <a:rPr lang="de-DE" dirty="0" err="1"/>
              <a:t>pt</a:t>
            </a:r>
            <a:endParaRPr lang="de-DE" dirty="0"/>
          </a:p>
        </p:txBody>
      </p:sp>
      <p:pic>
        <p:nvPicPr>
          <p:cNvPr id="13" name="Grafik 12">
            <a:extLst>
              <a:ext uri="{FF2B5EF4-FFF2-40B4-BE49-F238E27FC236}">
                <a16:creationId xmlns="" xmlns:a16="http://schemas.microsoft.com/office/drawing/2014/main" id="{9C347F67-28E8-452B-B14F-59D8F6714A35}"/>
              </a:ext>
            </a:extLst>
          </p:cNvPr>
          <p:cNvPicPr>
            <a:picLocks noChangeAspect="1"/>
          </p:cNvPicPr>
          <p:nvPr userDrawn="1"/>
        </p:nvPicPr>
        <p:blipFill>
          <a:blip r:embed="rId2"/>
          <a:stretch>
            <a:fillRect/>
          </a:stretch>
        </p:blipFill>
        <p:spPr>
          <a:xfrm>
            <a:off x="8619867" y="5335589"/>
            <a:ext cx="3449496" cy="1395412"/>
          </a:xfrm>
          <a:prstGeom prst="rect">
            <a:avLst/>
          </a:prstGeom>
        </p:spPr>
      </p:pic>
    </p:spTree>
    <p:extLst>
      <p:ext uri="{BB962C8B-B14F-4D97-AF65-F5344CB8AC3E}">
        <p14:creationId xmlns:p14="http://schemas.microsoft.com/office/powerpoint/2010/main" val="1773799692"/>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_v04">
    <p:spTree>
      <p:nvGrpSpPr>
        <p:cNvPr id="1" name=""/>
        <p:cNvGrpSpPr/>
        <p:nvPr/>
      </p:nvGrpSpPr>
      <p:grpSpPr>
        <a:xfrm>
          <a:off x="0" y="0"/>
          <a:ext cx="0" cy="0"/>
          <a:chOff x="0" y="0"/>
          <a:chExt cx="0" cy="0"/>
        </a:xfrm>
      </p:grpSpPr>
      <p:sp>
        <p:nvSpPr>
          <p:cNvPr id="7" name="Bildplatzhalter 4">
            <a:extLst>
              <a:ext uri="{FF2B5EF4-FFF2-40B4-BE49-F238E27FC236}">
                <a16:creationId xmlns="" xmlns:a16="http://schemas.microsoft.com/office/drawing/2014/main" id="{133CB9ED-10C2-42DF-ACFE-F2631931FC72}"/>
              </a:ext>
            </a:extLst>
          </p:cNvPr>
          <p:cNvSpPr>
            <a:spLocks noGrp="1"/>
          </p:cNvSpPr>
          <p:nvPr>
            <p:ph type="pic" sz="quarter" idx="15"/>
          </p:nvPr>
        </p:nvSpPr>
        <p:spPr>
          <a:xfrm>
            <a:off x="1" y="0"/>
            <a:ext cx="12192000" cy="5335588"/>
          </a:xfrm>
          <a:prstGeom prst="rect">
            <a:avLst/>
          </a:prstGeom>
          <a:blipFill>
            <a:blip r:embed="rId2"/>
            <a:stretch>
              <a:fillRect l="-7" t="-14071" r="6" b="-28204"/>
            </a:stretch>
          </a:blipFill>
        </p:spPr>
        <p:txBody>
          <a:bodyPr/>
          <a:lstStyle>
            <a:lvl1pPr>
              <a:defRPr>
                <a:noFill/>
              </a:defRPr>
            </a:lvl1pPr>
          </a:lstStyle>
          <a:p>
            <a:r>
              <a:rPr lang="de-DE"/>
              <a:t>Bild durch Klicken auf Symbol hinzufügen</a:t>
            </a:r>
            <a:endParaRPr lang="de-DE" dirty="0"/>
          </a:p>
        </p:txBody>
      </p:sp>
      <p:sp>
        <p:nvSpPr>
          <p:cNvPr id="21" name="Textplatzhalter 20">
            <a:extLst>
              <a:ext uri="{FF2B5EF4-FFF2-40B4-BE49-F238E27FC236}">
                <a16:creationId xmlns="" xmlns:a16="http://schemas.microsoft.com/office/drawing/2014/main" id="{A70F8A35-55AD-4F6E-BAC5-60EB0492DC36}"/>
              </a:ext>
            </a:extLst>
          </p:cNvPr>
          <p:cNvSpPr>
            <a:spLocks noGrp="1"/>
          </p:cNvSpPr>
          <p:nvPr>
            <p:ph type="body" sz="quarter" idx="11" hasCustomPrompt="1"/>
          </p:nvPr>
        </p:nvSpPr>
        <p:spPr>
          <a:xfrm>
            <a:off x="0" y="254000"/>
            <a:ext cx="4146550" cy="878985"/>
          </a:xfrm>
          <a:prstGeom prst="rect">
            <a:avLst/>
          </a:prstGeom>
          <a:solidFill>
            <a:schemeClr val="tx2">
              <a:alpha val="70000"/>
            </a:schemeClr>
          </a:solidFill>
        </p:spPr>
        <p:txBody>
          <a:bodyPr lIns="378000" tIns="108000"/>
          <a:lstStyle>
            <a:lvl1pPr marL="0" indent="0">
              <a:lnSpc>
                <a:spcPct val="100000"/>
              </a:lnSpc>
              <a:buFont typeface="Arial" panose="020B0604020202020204" pitchFamily="34" charset="0"/>
              <a:buNone/>
              <a:defRPr sz="16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Klinik 16 </a:t>
            </a:r>
            <a:r>
              <a:rPr lang="de-DE" dirty="0" err="1"/>
              <a:t>pt</a:t>
            </a:r>
            <a:endParaRPr lang="de-DE" dirty="0"/>
          </a:p>
        </p:txBody>
      </p:sp>
      <p:sp>
        <p:nvSpPr>
          <p:cNvPr id="23" name="Textplatzhalter 22">
            <a:extLst>
              <a:ext uri="{FF2B5EF4-FFF2-40B4-BE49-F238E27FC236}">
                <a16:creationId xmlns="" xmlns:a16="http://schemas.microsoft.com/office/drawing/2014/main" id="{0C8ACEE7-0796-4BFC-91BA-A139B03CC14F}"/>
              </a:ext>
            </a:extLst>
          </p:cNvPr>
          <p:cNvSpPr>
            <a:spLocks noGrp="1"/>
          </p:cNvSpPr>
          <p:nvPr>
            <p:ph type="body" sz="quarter" idx="12" hasCustomPrompt="1"/>
          </p:nvPr>
        </p:nvSpPr>
        <p:spPr>
          <a:xfrm>
            <a:off x="308576" y="612702"/>
            <a:ext cx="2832980" cy="392357"/>
          </a:xfrm>
          <a:prstGeom prst="rect">
            <a:avLst/>
          </a:prstGeom>
        </p:spPr>
        <p:txBody>
          <a:bodyPr/>
          <a:lstStyle>
            <a:lvl1pPr>
              <a:lnSpc>
                <a:spcPct val="100000"/>
              </a:lnSpc>
              <a:defRPr sz="1200">
                <a:solidFill>
                  <a:schemeClr val="bg1"/>
                </a:solidFill>
              </a:defRPr>
            </a:lvl1pPr>
          </a:lstStyle>
          <a:p>
            <a:pPr lvl="0"/>
            <a:r>
              <a:rPr lang="de-DE" dirty="0"/>
              <a:t>Abteilung 12 </a:t>
            </a:r>
            <a:r>
              <a:rPr lang="de-DE" dirty="0" err="1"/>
              <a:t>pt</a:t>
            </a:r>
            <a:r>
              <a:rPr lang="de-DE" dirty="0"/>
              <a:t> Zeile eins und </a:t>
            </a:r>
          </a:p>
          <a:p>
            <a:pPr lvl="0"/>
            <a:r>
              <a:rPr lang="de-DE" dirty="0"/>
              <a:t>Abteilung Zeile zwei</a:t>
            </a:r>
          </a:p>
        </p:txBody>
      </p:sp>
      <p:sp>
        <p:nvSpPr>
          <p:cNvPr id="24" name="Textplatzhalter 20">
            <a:extLst>
              <a:ext uri="{FF2B5EF4-FFF2-40B4-BE49-F238E27FC236}">
                <a16:creationId xmlns="" xmlns:a16="http://schemas.microsoft.com/office/drawing/2014/main" id="{5C02EC3E-106F-423E-A0C1-51627818A325}"/>
              </a:ext>
            </a:extLst>
          </p:cNvPr>
          <p:cNvSpPr>
            <a:spLocks noGrp="1"/>
          </p:cNvSpPr>
          <p:nvPr>
            <p:ph type="body" sz="quarter" idx="13" hasCustomPrompt="1"/>
          </p:nvPr>
        </p:nvSpPr>
        <p:spPr>
          <a:xfrm>
            <a:off x="0" y="2869950"/>
            <a:ext cx="6286502" cy="1702050"/>
          </a:xfrm>
          <a:prstGeom prst="rect">
            <a:avLst/>
          </a:prstGeom>
          <a:solidFill>
            <a:schemeClr val="tx2">
              <a:alpha val="70000"/>
            </a:schemeClr>
          </a:solidFill>
        </p:spPr>
        <p:txBody>
          <a:bodyPr lIns="378000" tIns="252000"/>
          <a:lstStyle>
            <a:lvl1pPr marL="0" indent="0">
              <a:lnSpc>
                <a:spcPts val="5000"/>
              </a:lnSpc>
              <a:buFont typeface="Arial" panose="020B0604020202020204" pitchFamily="34" charset="0"/>
              <a:buNone/>
              <a:defRPr sz="48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sp>
        <p:nvSpPr>
          <p:cNvPr id="8" name="Textplatzhalter 2">
            <a:extLst>
              <a:ext uri="{FF2B5EF4-FFF2-40B4-BE49-F238E27FC236}">
                <a16:creationId xmlns="" xmlns:a16="http://schemas.microsoft.com/office/drawing/2014/main" id="{3D086FEC-569E-4CDA-A90A-67996C52DBA9}"/>
              </a:ext>
            </a:extLst>
          </p:cNvPr>
          <p:cNvSpPr>
            <a:spLocks noGrp="1"/>
          </p:cNvSpPr>
          <p:nvPr>
            <p:ph type="body" sz="quarter" idx="17" hasCustomPrompt="1"/>
          </p:nvPr>
        </p:nvSpPr>
        <p:spPr>
          <a:xfrm>
            <a:off x="382588" y="6135229"/>
            <a:ext cx="3582987" cy="219809"/>
          </a:xfrm>
          <a:prstGeom prst="rect">
            <a:avLst/>
          </a:prstGeom>
        </p:spPr>
        <p:txBody>
          <a:bodyPr lIns="0" tIns="0" rIns="0" bIns="0"/>
          <a:lstStyle>
            <a:lvl1pPr>
              <a:defRPr sz="1600" b="1">
                <a:solidFill>
                  <a:schemeClr val="tx1"/>
                </a:solidFill>
              </a:defRPr>
            </a:lvl1pPr>
          </a:lstStyle>
          <a:p>
            <a:pPr lvl="0"/>
            <a:r>
              <a:rPr lang="de-DE" dirty="0"/>
              <a:t>Autor 16 </a:t>
            </a:r>
            <a:r>
              <a:rPr lang="de-DE" dirty="0" err="1"/>
              <a:t>pt</a:t>
            </a:r>
            <a:endParaRPr lang="de-DE" dirty="0"/>
          </a:p>
        </p:txBody>
      </p:sp>
      <p:sp>
        <p:nvSpPr>
          <p:cNvPr id="9" name="Textplatzhalter 2">
            <a:extLst>
              <a:ext uri="{FF2B5EF4-FFF2-40B4-BE49-F238E27FC236}">
                <a16:creationId xmlns="" xmlns:a16="http://schemas.microsoft.com/office/drawing/2014/main" id="{C5BFDE23-1153-4FD5-AB95-65A97837D1D4}"/>
              </a:ext>
            </a:extLst>
          </p:cNvPr>
          <p:cNvSpPr>
            <a:spLocks noGrp="1"/>
          </p:cNvSpPr>
          <p:nvPr>
            <p:ph type="body" sz="quarter" idx="18" hasCustomPrompt="1"/>
          </p:nvPr>
        </p:nvSpPr>
        <p:spPr>
          <a:xfrm>
            <a:off x="382587" y="6355038"/>
            <a:ext cx="3582987" cy="219809"/>
          </a:xfrm>
          <a:prstGeom prst="rect">
            <a:avLst/>
          </a:prstGeom>
        </p:spPr>
        <p:txBody>
          <a:bodyPr lIns="0" tIns="0" rIns="0" bIns="0"/>
          <a:lstStyle>
            <a:lvl1pPr>
              <a:defRPr sz="1200" b="0">
                <a:solidFill>
                  <a:schemeClr val="tx1"/>
                </a:solidFill>
              </a:defRPr>
            </a:lvl1pPr>
          </a:lstStyle>
          <a:p>
            <a:pPr lvl="0"/>
            <a:r>
              <a:rPr lang="de-DE" dirty="0"/>
              <a:t>Datum 12 </a:t>
            </a:r>
            <a:r>
              <a:rPr lang="de-DE" dirty="0" err="1"/>
              <a:t>pt</a:t>
            </a:r>
            <a:endParaRPr lang="de-DE" dirty="0"/>
          </a:p>
        </p:txBody>
      </p:sp>
    </p:spTree>
    <p:extLst>
      <p:ext uri="{BB962C8B-B14F-4D97-AF65-F5344CB8AC3E}">
        <p14:creationId xmlns:p14="http://schemas.microsoft.com/office/powerpoint/2010/main" val="15512023"/>
      </p:ext>
    </p:extLst>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Abschlussfolie_v03">
    <p:spTree>
      <p:nvGrpSpPr>
        <p:cNvPr id="1" name=""/>
        <p:cNvGrpSpPr/>
        <p:nvPr/>
      </p:nvGrpSpPr>
      <p:grpSpPr>
        <a:xfrm>
          <a:off x="0" y="0"/>
          <a:ext cx="0" cy="0"/>
          <a:chOff x="0" y="0"/>
          <a:chExt cx="0" cy="0"/>
        </a:xfrm>
      </p:grpSpPr>
      <p:sp>
        <p:nvSpPr>
          <p:cNvPr id="13" name="Rechteck 12">
            <a:extLst>
              <a:ext uri="{FF2B5EF4-FFF2-40B4-BE49-F238E27FC236}">
                <a16:creationId xmlns="" xmlns:a16="http://schemas.microsoft.com/office/drawing/2014/main" id="{F6A78FD0-F0AC-4041-98D6-39B734DFE026}"/>
              </a:ext>
            </a:extLst>
          </p:cNvPr>
          <p:cNvSpPr/>
          <p:nvPr userDrawn="1"/>
        </p:nvSpPr>
        <p:spPr>
          <a:xfrm>
            <a:off x="0" y="0"/>
            <a:ext cx="12192000" cy="5335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 xmlns:a16="http://schemas.microsoft.com/office/drawing/2014/main" id="{F52812CE-DB08-46D0-969F-1A3999A501B1}"/>
              </a:ext>
            </a:extLst>
          </p:cNvPr>
          <p:cNvSpPr txBox="1"/>
          <p:nvPr userDrawn="1"/>
        </p:nvSpPr>
        <p:spPr>
          <a:xfrm>
            <a:off x="374904" y="3116989"/>
            <a:ext cx="6185647" cy="1330749"/>
          </a:xfrm>
          <a:prstGeom prst="rect">
            <a:avLst/>
          </a:prstGeom>
          <a:noFill/>
        </p:spPr>
        <p:txBody>
          <a:bodyPr wrap="square" lIns="0" tIns="0" rIns="0" rtlCol="0">
            <a:spAutoFit/>
          </a:bodyPr>
          <a:lstStyle/>
          <a:p>
            <a:pPr algn="l">
              <a:lnSpc>
                <a:spcPts val="5000"/>
              </a:lnSpc>
            </a:pPr>
            <a:r>
              <a:rPr lang="de-DE" sz="4800" b="1" dirty="0">
                <a:solidFill>
                  <a:schemeClr val="tx2"/>
                </a:solidFill>
              </a:rPr>
              <a:t>Vielen Dank für</a:t>
            </a:r>
          </a:p>
          <a:p>
            <a:pPr algn="l">
              <a:lnSpc>
                <a:spcPts val="5000"/>
              </a:lnSpc>
            </a:pPr>
            <a:r>
              <a:rPr lang="de-DE" sz="4800" b="1" dirty="0">
                <a:solidFill>
                  <a:schemeClr val="tx2"/>
                </a:solidFill>
              </a:rPr>
              <a:t>Ihre Aufmerksamkeit</a:t>
            </a:r>
          </a:p>
        </p:txBody>
      </p:sp>
      <p:sp>
        <p:nvSpPr>
          <p:cNvPr id="6" name="Rechteck 5">
            <a:extLst>
              <a:ext uri="{FF2B5EF4-FFF2-40B4-BE49-F238E27FC236}">
                <a16:creationId xmlns="" xmlns:a16="http://schemas.microsoft.com/office/drawing/2014/main" id="{F9AE93D1-0E74-4903-9C9C-7F614E9597DA}"/>
              </a:ext>
            </a:extLst>
          </p:cNvPr>
          <p:cNvSpPr/>
          <p:nvPr userDrawn="1"/>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20">
            <a:extLst>
              <a:ext uri="{FF2B5EF4-FFF2-40B4-BE49-F238E27FC236}">
                <a16:creationId xmlns="" xmlns:a16="http://schemas.microsoft.com/office/drawing/2014/main" id="{93A1F21A-AAE6-4616-838E-B74A60A7E3E6}"/>
              </a:ext>
            </a:extLst>
          </p:cNvPr>
          <p:cNvSpPr>
            <a:spLocks noGrp="1"/>
          </p:cNvSpPr>
          <p:nvPr>
            <p:ph type="body" sz="quarter" idx="11" hasCustomPrompt="1"/>
          </p:nvPr>
        </p:nvSpPr>
        <p:spPr>
          <a:xfrm>
            <a:off x="0" y="772941"/>
            <a:ext cx="4146550" cy="878985"/>
          </a:xfrm>
          <a:prstGeom prst="rect">
            <a:avLst/>
          </a:prstGeom>
          <a:solidFill>
            <a:schemeClr val="tx2">
              <a:alpha val="70000"/>
            </a:schemeClr>
          </a:solidFill>
        </p:spPr>
        <p:txBody>
          <a:bodyPr lIns="378000" tIns="108000"/>
          <a:lstStyle>
            <a:lvl1pPr marL="0" indent="0">
              <a:lnSpc>
                <a:spcPct val="100000"/>
              </a:lnSpc>
              <a:buFont typeface="Arial" panose="020B0604020202020204" pitchFamily="34" charset="0"/>
              <a:buNone/>
              <a:defRPr sz="16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Klinik 16 </a:t>
            </a:r>
            <a:r>
              <a:rPr lang="de-DE" dirty="0" err="1"/>
              <a:t>pt</a:t>
            </a:r>
            <a:endParaRPr lang="de-DE" dirty="0"/>
          </a:p>
        </p:txBody>
      </p:sp>
      <p:sp>
        <p:nvSpPr>
          <p:cNvPr id="11" name="Textplatzhalter 22">
            <a:extLst>
              <a:ext uri="{FF2B5EF4-FFF2-40B4-BE49-F238E27FC236}">
                <a16:creationId xmlns="" xmlns:a16="http://schemas.microsoft.com/office/drawing/2014/main" id="{BBAF324C-3705-43D5-983F-046C8FE26FD6}"/>
              </a:ext>
            </a:extLst>
          </p:cNvPr>
          <p:cNvSpPr>
            <a:spLocks noGrp="1"/>
          </p:cNvSpPr>
          <p:nvPr>
            <p:ph type="body" sz="quarter" idx="12" hasCustomPrompt="1"/>
          </p:nvPr>
        </p:nvSpPr>
        <p:spPr>
          <a:xfrm>
            <a:off x="308576" y="1131643"/>
            <a:ext cx="2832980" cy="392357"/>
          </a:xfrm>
          <a:prstGeom prst="rect">
            <a:avLst/>
          </a:prstGeom>
        </p:spPr>
        <p:txBody>
          <a:bodyPr/>
          <a:lstStyle>
            <a:lvl1pPr>
              <a:lnSpc>
                <a:spcPct val="100000"/>
              </a:lnSpc>
              <a:defRPr sz="1200">
                <a:solidFill>
                  <a:schemeClr val="bg1"/>
                </a:solidFill>
              </a:defRPr>
            </a:lvl1pPr>
          </a:lstStyle>
          <a:p>
            <a:pPr lvl="0"/>
            <a:r>
              <a:rPr lang="de-DE" dirty="0"/>
              <a:t>Abteilung 12 </a:t>
            </a:r>
            <a:r>
              <a:rPr lang="de-DE" dirty="0" err="1"/>
              <a:t>pt</a:t>
            </a:r>
            <a:r>
              <a:rPr lang="de-DE" dirty="0"/>
              <a:t> Zeile eins und </a:t>
            </a:r>
          </a:p>
          <a:p>
            <a:pPr lvl="0"/>
            <a:r>
              <a:rPr lang="de-DE" dirty="0"/>
              <a:t>Abteilung Zeile zwei</a:t>
            </a:r>
          </a:p>
        </p:txBody>
      </p:sp>
      <p:sp>
        <p:nvSpPr>
          <p:cNvPr id="9" name="Textplatzhalter 2">
            <a:extLst>
              <a:ext uri="{FF2B5EF4-FFF2-40B4-BE49-F238E27FC236}">
                <a16:creationId xmlns="" xmlns:a16="http://schemas.microsoft.com/office/drawing/2014/main" id="{3F36BC2F-75F8-416C-BB0E-033238FF5D0B}"/>
              </a:ext>
            </a:extLst>
          </p:cNvPr>
          <p:cNvSpPr>
            <a:spLocks noGrp="1"/>
          </p:cNvSpPr>
          <p:nvPr>
            <p:ph type="body" sz="quarter" idx="17" hasCustomPrompt="1"/>
          </p:nvPr>
        </p:nvSpPr>
        <p:spPr>
          <a:xfrm>
            <a:off x="382588" y="6135229"/>
            <a:ext cx="3582987" cy="219809"/>
          </a:xfrm>
          <a:prstGeom prst="rect">
            <a:avLst/>
          </a:prstGeom>
        </p:spPr>
        <p:txBody>
          <a:bodyPr lIns="0" tIns="0" rIns="0" bIns="0"/>
          <a:lstStyle>
            <a:lvl1pPr>
              <a:defRPr sz="1600" b="1">
                <a:solidFill>
                  <a:schemeClr val="tx1"/>
                </a:solidFill>
              </a:defRPr>
            </a:lvl1pPr>
          </a:lstStyle>
          <a:p>
            <a:pPr lvl="0"/>
            <a:r>
              <a:rPr lang="de-DE" dirty="0"/>
              <a:t>Autor 16 </a:t>
            </a:r>
            <a:r>
              <a:rPr lang="de-DE" dirty="0" err="1"/>
              <a:t>pt</a:t>
            </a:r>
            <a:endParaRPr lang="de-DE" dirty="0"/>
          </a:p>
        </p:txBody>
      </p:sp>
      <p:sp>
        <p:nvSpPr>
          <p:cNvPr id="12" name="Textplatzhalter 2">
            <a:extLst>
              <a:ext uri="{FF2B5EF4-FFF2-40B4-BE49-F238E27FC236}">
                <a16:creationId xmlns="" xmlns:a16="http://schemas.microsoft.com/office/drawing/2014/main" id="{21901EA8-9866-469F-864B-36B5B126DE08}"/>
              </a:ext>
            </a:extLst>
          </p:cNvPr>
          <p:cNvSpPr>
            <a:spLocks noGrp="1"/>
          </p:cNvSpPr>
          <p:nvPr>
            <p:ph type="body" sz="quarter" idx="18" hasCustomPrompt="1"/>
          </p:nvPr>
        </p:nvSpPr>
        <p:spPr>
          <a:xfrm>
            <a:off x="382587" y="6355038"/>
            <a:ext cx="3582987" cy="219809"/>
          </a:xfrm>
          <a:prstGeom prst="rect">
            <a:avLst/>
          </a:prstGeom>
        </p:spPr>
        <p:txBody>
          <a:bodyPr lIns="0" tIns="0" rIns="0" bIns="0"/>
          <a:lstStyle>
            <a:lvl1pPr>
              <a:defRPr sz="1200" b="0">
                <a:solidFill>
                  <a:schemeClr val="tx1"/>
                </a:solidFill>
              </a:defRPr>
            </a:lvl1pPr>
          </a:lstStyle>
          <a:p>
            <a:pPr lvl="0"/>
            <a:r>
              <a:rPr lang="de-DE" dirty="0"/>
              <a:t>Datum 12 </a:t>
            </a:r>
            <a:r>
              <a:rPr lang="de-DE" dirty="0" err="1"/>
              <a:t>pt</a:t>
            </a:r>
            <a:endParaRPr lang="de-DE" dirty="0"/>
          </a:p>
        </p:txBody>
      </p:sp>
      <p:pic>
        <p:nvPicPr>
          <p:cNvPr id="15" name="Grafik 14">
            <a:extLst>
              <a:ext uri="{FF2B5EF4-FFF2-40B4-BE49-F238E27FC236}">
                <a16:creationId xmlns="" xmlns:a16="http://schemas.microsoft.com/office/drawing/2014/main" id="{EA4640E9-2345-4E0D-BA18-A81BA32201FA}"/>
              </a:ext>
            </a:extLst>
          </p:cNvPr>
          <p:cNvPicPr>
            <a:picLocks noChangeAspect="1"/>
          </p:cNvPicPr>
          <p:nvPr userDrawn="1"/>
        </p:nvPicPr>
        <p:blipFill>
          <a:blip r:embed="rId2"/>
          <a:stretch>
            <a:fillRect/>
          </a:stretch>
        </p:blipFill>
        <p:spPr>
          <a:xfrm>
            <a:off x="8619867" y="5335589"/>
            <a:ext cx="3449496" cy="1395412"/>
          </a:xfrm>
          <a:prstGeom prst="rect">
            <a:avLst/>
          </a:prstGeom>
        </p:spPr>
      </p:pic>
    </p:spTree>
    <p:extLst>
      <p:ext uri="{BB962C8B-B14F-4D97-AF65-F5344CB8AC3E}">
        <p14:creationId xmlns:p14="http://schemas.microsoft.com/office/powerpoint/2010/main" val="270503339"/>
      </p:ext>
    </p:extLst>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Abschlussfolie_v04">
    <p:spTree>
      <p:nvGrpSpPr>
        <p:cNvPr id="1" name=""/>
        <p:cNvGrpSpPr/>
        <p:nvPr/>
      </p:nvGrpSpPr>
      <p:grpSpPr>
        <a:xfrm>
          <a:off x="0" y="0"/>
          <a:ext cx="0" cy="0"/>
          <a:chOff x="0" y="0"/>
          <a:chExt cx="0" cy="0"/>
        </a:xfrm>
      </p:grpSpPr>
      <p:sp>
        <p:nvSpPr>
          <p:cNvPr id="12" name="Rechteck 11">
            <a:extLst>
              <a:ext uri="{FF2B5EF4-FFF2-40B4-BE49-F238E27FC236}">
                <a16:creationId xmlns="" xmlns:a16="http://schemas.microsoft.com/office/drawing/2014/main" id="{F5E26C49-A772-49EC-B980-E4DD6223EE1B}"/>
              </a:ext>
            </a:extLst>
          </p:cNvPr>
          <p:cNvSpPr/>
          <p:nvPr userDrawn="1"/>
        </p:nvSpPr>
        <p:spPr>
          <a:xfrm>
            <a:off x="0" y="0"/>
            <a:ext cx="12192000" cy="5335588"/>
          </a:xfrm>
          <a:prstGeom prst="rect">
            <a:avLst/>
          </a:prstGeom>
          <a:blipFill>
            <a:blip r:embed="rId2"/>
            <a:stretch>
              <a:fillRect l="-7" t="-14071" r="6" b="-282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 xmlns:a16="http://schemas.microsoft.com/office/drawing/2014/main" id="{F9AE93D1-0E74-4903-9C9C-7F614E9597DA}"/>
              </a:ext>
            </a:extLst>
          </p:cNvPr>
          <p:cNvSpPr/>
          <p:nvPr userDrawn="1"/>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 xmlns:a16="http://schemas.microsoft.com/office/drawing/2014/main" id="{2C653B84-99EE-4641-BD3F-C2D1A10D2C7B}"/>
              </a:ext>
            </a:extLst>
          </p:cNvPr>
          <p:cNvPicPr>
            <a:picLocks noChangeAspect="1"/>
          </p:cNvPicPr>
          <p:nvPr userDrawn="1"/>
        </p:nvPicPr>
        <p:blipFill>
          <a:blip r:embed="rId3"/>
          <a:stretch>
            <a:fillRect/>
          </a:stretch>
        </p:blipFill>
        <p:spPr>
          <a:xfrm>
            <a:off x="382588" y="5790186"/>
            <a:ext cx="2758968" cy="712733"/>
          </a:xfrm>
          <a:prstGeom prst="rect">
            <a:avLst/>
          </a:prstGeom>
        </p:spPr>
      </p:pic>
      <p:sp>
        <p:nvSpPr>
          <p:cNvPr id="14" name="Rechteck 13">
            <a:extLst>
              <a:ext uri="{FF2B5EF4-FFF2-40B4-BE49-F238E27FC236}">
                <a16:creationId xmlns="" xmlns:a16="http://schemas.microsoft.com/office/drawing/2014/main" id="{C06A4955-4A51-4E1D-9A97-E0FF547343A6}"/>
              </a:ext>
            </a:extLst>
          </p:cNvPr>
          <p:cNvSpPr/>
          <p:nvPr userDrawn="1"/>
        </p:nvSpPr>
        <p:spPr>
          <a:xfrm>
            <a:off x="0" y="2879714"/>
            <a:ext cx="6286502" cy="170205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 xmlns:a16="http://schemas.microsoft.com/office/drawing/2014/main" id="{D43DC88C-96E8-4F54-AD63-7FC9648C3244}"/>
              </a:ext>
            </a:extLst>
          </p:cNvPr>
          <p:cNvSpPr txBox="1"/>
          <p:nvPr userDrawn="1"/>
        </p:nvSpPr>
        <p:spPr>
          <a:xfrm>
            <a:off x="374904" y="3116989"/>
            <a:ext cx="6185647" cy="1330749"/>
          </a:xfrm>
          <a:prstGeom prst="rect">
            <a:avLst/>
          </a:prstGeom>
          <a:noFill/>
        </p:spPr>
        <p:txBody>
          <a:bodyPr wrap="square" lIns="0" tIns="0" rIns="0" rtlCol="0">
            <a:spAutoFit/>
          </a:bodyPr>
          <a:lstStyle/>
          <a:p>
            <a:pPr algn="l">
              <a:lnSpc>
                <a:spcPts val="5000"/>
              </a:lnSpc>
            </a:pPr>
            <a:r>
              <a:rPr lang="de-DE" sz="4800" b="1" dirty="0">
                <a:solidFill>
                  <a:schemeClr val="bg1"/>
                </a:solidFill>
              </a:rPr>
              <a:t>Vielen Dank für</a:t>
            </a:r>
          </a:p>
          <a:p>
            <a:pPr algn="l">
              <a:lnSpc>
                <a:spcPts val="5000"/>
              </a:lnSpc>
            </a:pPr>
            <a:r>
              <a:rPr lang="de-DE" sz="4800" b="1" dirty="0">
                <a:solidFill>
                  <a:schemeClr val="bg1"/>
                </a:solidFill>
              </a:rPr>
              <a:t>Ihre Aufmerksamkeit</a:t>
            </a:r>
          </a:p>
        </p:txBody>
      </p:sp>
      <p:pic>
        <p:nvPicPr>
          <p:cNvPr id="8" name="Grafik 7">
            <a:extLst>
              <a:ext uri="{FF2B5EF4-FFF2-40B4-BE49-F238E27FC236}">
                <a16:creationId xmlns="" xmlns:a16="http://schemas.microsoft.com/office/drawing/2014/main" id="{711C9463-078D-47C4-B5AB-F390374E9923}"/>
              </a:ext>
            </a:extLst>
          </p:cNvPr>
          <p:cNvPicPr>
            <a:picLocks noChangeAspect="1"/>
          </p:cNvPicPr>
          <p:nvPr userDrawn="1"/>
        </p:nvPicPr>
        <p:blipFill>
          <a:blip r:embed="rId4"/>
          <a:stretch>
            <a:fillRect/>
          </a:stretch>
        </p:blipFill>
        <p:spPr>
          <a:xfrm>
            <a:off x="8619867" y="5335589"/>
            <a:ext cx="3449496" cy="1395412"/>
          </a:xfrm>
          <a:prstGeom prst="rect">
            <a:avLst/>
          </a:prstGeom>
        </p:spPr>
      </p:pic>
    </p:spTree>
    <p:extLst>
      <p:ext uri="{BB962C8B-B14F-4D97-AF65-F5344CB8AC3E}">
        <p14:creationId xmlns:p14="http://schemas.microsoft.com/office/powerpoint/2010/main" val="1298730282"/>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Abschlussfolie_v06">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C682C9B1-E8A6-4B1C-BCB3-C71B48774456}"/>
              </a:ext>
            </a:extLst>
          </p:cNvPr>
          <p:cNvSpPr/>
          <p:nvPr userDrawn="1"/>
        </p:nvSpPr>
        <p:spPr>
          <a:xfrm>
            <a:off x="0" y="0"/>
            <a:ext cx="12192000" cy="5335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 xmlns:a16="http://schemas.microsoft.com/office/drawing/2014/main" id="{F9AE93D1-0E74-4903-9C9C-7F614E9597DA}"/>
              </a:ext>
            </a:extLst>
          </p:cNvPr>
          <p:cNvSpPr/>
          <p:nvPr userDrawn="1"/>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 xmlns:a16="http://schemas.microsoft.com/office/drawing/2014/main" id="{CF50C45A-AE93-410E-ACE6-C5D94D137173}"/>
              </a:ext>
            </a:extLst>
          </p:cNvPr>
          <p:cNvPicPr>
            <a:picLocks noChangeAspect="1"/>
          </p:cNvPicPr>
          <p:nvPr userDrawn="1"/>
        </p:nvPicPr>
        <p:blipFill>
          <a:blip r:embed="rId2"/>
          <a:stretch>
            <a:fillRect/>
          </a:stretch>
        </p:blipFill>
        <p:spPr>
          <a:xfrm>
            <a:off x="382588" y="5790186"/>
            <a:ext cx="2758968" cy="712733"/>
          </a:xfrm>
          <a:prstGeom prst="rect">
            <a:avLst/>
          </a:prstGeom>
        </p:spPr>
      </p:pic>
      <p:sp>
        <p:nvSpPr>
          <p:cNvPr id="15" name="Textfeld 14">
            <a:extLst>
              <a:ext uri="{FF2B5EF4-FFF2-40B4-BE49-F238E27FC236}">
                <a16:creationId xmlns="" xmlns:a16="http://schemas.microsoft.com/office/drawing/2014/main" id="{E44B69CD-66CA-475C-B1D0-A2C391FDB285}"/>
              </a:ext>
            </a:extLst>
          </p:cNvPr>
          <p:cNvSpPr txBox="1"/>
          <p:nvPr userDrawn="1"/>
        </p:nvSpPr>
        <p:spPr>
          <a:xfrm>
            <a:off x="374904" y="1155707"/>
            <a:ext cx="6185647" cy="1330749"/>
          </a:xfrm>
          <a:prstGeom prst="rect">
            <a:avLst/>
          </a:prstGeom>
          <a:noFill/>
        </p:spPr>
        <p:txBody>
          <a:bodyPr wrap="square" lIns="0" tIns="0" rIns="0" rtlCol="0">
            <a:spAutoFit/>
          </a:bodyPr>
          <a:lstStyle/>
          <a:p>
            <a:pPr algn="l">
              <a:lnSpc>
                <a:spcPts val="5000"/>
              </a:lnSpc>
            </a:pPr>
            <a:r>
              <a:rPr lang="de-DE" sz="4800" b="1" dirty="0">
                <a:solidFill>
                  <a:schemeClr val="bg1"/>
                </a:solidFill>
              </a:rPr>
              <a:t>Vielen Dank für</a:t>
            </a:r>
          </a:p>
          <a:p>
            <a:pPr algn="l">
              <a:lnSpc>
                <a:spcPts val="5000"/>
              </a:lnSpc>
            </a:pPr>
            <a:r>
              <a:rPr lang="de-DE" sz="4800" b="1" dirty="0">
                <a:solidFill>
                  <a:schemeClr val="bg1"/>
                </a:solidFill>
              </a:rPr>
              <a:t>Ihre Aufmerksamkeit</a:t>
            </a:r>
          </a:p>
        </p:txBody>
      </p:sp>
      <p:pic>
        <p:nvPicPr>
          <p:cNvPr id="7" name="Grafik 6">
            <a:extLst>
              <a:ext uri="{FF2B5EF4-FFF2-40B4-BE49-F238E27FC236}">
                <a16:creationId xmlns="" xmlns:a16="http://schemas.microsoft.com/office/drawing/2014/main" id="{28F88D0D-1E5B-42F0-9B21-C8FCAB32AB49}"/>
              </a:ext>
            </a:extLst>
          </p:cNvPr>
          <p:cNvPicPr>
            <a:picLocks noChangeAspect="1"/>
          </p:cNvPicPr>
          <p:nvPr userDrawn="1"/>
        </p:nvPicPr>
        <p:blipFill>
          <a:blip r:embed="rId3"/>
          <a:stretch>
            <a:fillRect/>
          </a:stretch>
        </p:blipFill>
        <p:spPr>
          <a:xfrm>
            <a:off x="8619867" y="5335589"/>
            <a:ext cx="3449496" cy="1395412"/>
          </a:xfrm>
          <a:prstGeom prst="rect">
            <a:avLst/>
          </a:prstGeom>
        </p:spPr>
      </p:pic>
    </p:spTree>
    <p:extLst>
      <p:ext uri="{BB962C8B-B14F-4D97-AF65-F5344CB8AC3E}">
        <p14:creationId xmlns:p14="http://schemas.microsoft.com/office/powerpoint/2010/main" val="4237296240"/>
      </p:ext>
    </p:extLst>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Abschlussfolie_v06">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C682C9B1-E8A6-4B1C-BCB3-C71B48774456}"/>
              </a:ext>
            </a:extLst>
          </p:cNvPr>
          <p:cNvSpPr/>
          <p:nvPr userDrawn="1"/>
        </p:nvSpPr>
        <p:spPr>
          <a:xfrm>
            <a:off x="0" y="0"/>
            <a:ext cx="12192000" cy="5335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 xmlns:a16="http://schemas.microsoft.com/office/drawing/2014/main" id="{F9AE93D1-0E74-4903-9C9C-7F614E9597DA}"/>
              </a:ext>
            </a:extLst>
          </p:cNvPr>
          <p:cNvSpPr/>
          <p:nvPr userDrawn="1"/>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 xmlns:a16="http://schemas.microsoft.com/office/drawing/2014/main" id="{CF50C45A-AE93-410E-ACE6-C5D94D137173}"/>
              </a:ext>
            </a:extLst>
          </p:cNvPr>
          <p:cNvPicPr>
            <a:picLocks noChangeAspect="1"/>
          </p:cNvPicPr>
          <p:nvPr userDrawn="1"/>
        </p:nvPicPr>
        <p:blipFill>
          <a:blip r:embed="rId2"/>
          <a:stretch>
            <a:fillRect/>
          </a:stretch>
        </p:blipFill>
        <p:spPr>
          <a:xfrm>
            <a:off x="382588" y="5790186"/>
            <a:ext cx="2758968" cy="712733"/>
          </a:xfrm>
          <a:prstGeom prst="rect">
            <a:avLst/>
          </a:prstGeom>
        </p:spPr>
      </p:pic>
      <p:sp>
        <p:nvSpPr>
          <p:cNvPr id="15" name="Textfeld 14">
            <a:extLst>
              <a:ext uri="{FF2B5EF4-FFF2-40B4-BE49-F238E27FC236}">
                <a16:creationId xmlns="" xmlns:a16="http://schemas.microsoft.com/office/drawing/2014/main" id="{E44B69CD-66CA-475C-B1D0-A2C391FDB285}"/>
              </a:ext>
            </a:extLst>
          </p:cNvPr>
          <p:cNvSpPr txBox="1"/>
          <p:nvPr userDrawn="1"/>
        </p:nvSpPr>
        <p:spPr>
          <a:xfrm>
            <a:off x="374904" y="1155707"/>
            <a:ext cx="6185647" cy="1330749"/>
          </a:xfrm>
          <a:prstGeom prst="rect">
            <a:avLst/>
          </a:prstGeom>
          <a:noFill/>
        </p:spPr>
        <p:txBody>
          <a:bodyPr wrap="square" lIns="0" tIns="0" rIns="0" rtlCol="0">
            <a:spAutoFit/>
          </a:bodyPr>
          <a:lstStyle/>
          <a:p>
            <a:pPr algn="l">
              <a:lnSpc>
                <a:spcPts val="5000"/>
              </a:lnSpc>
            </a:pPr>
            <a:r>
              <a:rPr lang="de-DE" sz="4800" b="1" dirty="0">
                <a:solidFill>
                  <a:schemeClr val="tx2"/>
                </a:solidFill>
              </a:rPr>
              <a:t>Vielen Dank für</a:t>
            </a:r>
          </a:p>
          <a:p>
            <a:pPr algn="l">
              <a:lnSpc>
                <a:spcPts val="5000"/>
              </a:lnSpc>
            </a:pPr>
            <a:r>
              <a:rPr lang="de-DE" sz="4800" b="1" dirty="0">
                <a:solidFill>
                  <a:schemeClr val="tx2"/>
                </a:solidFill>
              </a:rPr>
              <a:t>Ihre Aufmerksamkeit</a:t>
            </a:r>
          </a:p>
        </p:txBody>
      </p:sp>
      <p:pic>
        <p:nvPicPr>
          <p:cNvPr id="8" name="Grafik 7">
            <a:extLst>
              <a:ext uri="{FF2B5EF4-FFF2-40B4-BE49-F238E27FC236}">
                <a16:creationId xmlns="" xmlns:a16="http://schemas.microsoft.com/office/drawing/2014/main" id="{F4B3BEB6-3904-4119-A32D-728E0417E0B0}"/>
              </a:ext>
            </a:extLst>
          </p:cNvPr>
          <p:cNvPicPr>
            <a:picLocks noChangeAspect="1"/>
          </p:cNvPicPr>
          <p:nvPr userDrawn="1"/>
        </p:nvPicPr>
        <p:blipFill>
          <a:blip r:embed="rId3"/>
          <a:stretch>
            <a:fillRect/>
          </a:stretch>
        </p:blipFill>
        <p:spPr>
          <a:xfrm>
            <a:off x="8619867" y="5335589"/>
            <a:ext cx="3449496" cy="1395412"/>
          </a:xfrm>
          <a:prstGeom prst="rect">
            <a:avLst/>
          </a:prstGeom>
        </p:spPr>
      </p:pic>
    </p:spTree>
    <p:extLst>
      <p:ext uri="{BB962C8B-B14F-4D97-AF65-F5344CB8AC3E}">
        <p14:creationId xmlns:p14="http://schemas.microsoft.com/office/powerpoint/2010/main" val="148791538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_v05">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CABE21D0-00A3-4383-A357-7248D3A232DD}"/>
              </a:ext>
            </a:extLst>
          </p:cNvPr>
          <p:cNvSpPr/>
          <p:nvPr userDrawn="1"/>
        </p:nvSpPr>
        <p:spPr>
          <a:xfrm>
            <a:off x="0" y="0"/>
            <a:ext cx="12192000" cy="5335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platzhalter 20">
            <a:extLst>
              <a:ext uri="{FF2B5EF4-FFF2-40B4-BE49-F238E27FC236}">
                <a16:creationId xmlns="" xmlns:a16="http://schemas.microsoft.com/office/drawing/2014/main" id="{A70F8A35-55AD-4F6E-BAC5-60EB0492DC36}"/>
              </a:ext>
            </a:extLst>
          </p:cNvPr>
          <p:cNvSpPr>
            <a:spLocks noGrp="1"/>
          </p:cNvSpPr>
          <p:nvPr>
            <p:ph type="body" sz="quarter" idx="11" hasCustomPrompt="1"/>
          </p:nvPr>
        </p:nvSpPr>
        <p:spPr>
          <a:xfrm>
            <a:off x="0" y="252658"/>
            <a:ext cx="4146550" cy="878985"/>
          </a:xfrm>
          <a:prstGeom prst="rect">
            <a:avLst/>
          </a:prstGeom>
          <a:solidFill>
            <a:schemeClr val="bg2">
              <a:alpha val="70000"/>
            </a:schemeClr>
          </a:solidFill>
        </p:spPr>
        <p:txBody>
          <a:bodyPr lIns="378000" tIns="108000"/>
          <a:lstStyle>
            <a:lvl1pPr marL="0" indent="0">
              <a:lnSpc>
                <a:spcPct val="100000"/>
              </a:lnSpc>
              <a:buFont typeface="Arial" panose="020B0604020202020204" pitchFamily="34" charset="0"/>
              <a:buNone/>
              <a:defRPr sz="16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Klinik 16 </a:t>
            </a:r>
            <a:r>
              <a:rPr lang="de-DE" dirty="0" err="1"/>
              <a:t>pt</a:t>
            </a:r>
            <a:endParaRPr lang="de-DE" dirty="0"/>
          </a:p>
        </p:txBody>
      </p:sp>
      <p:sp>
        <p:nvSpPr>
          <p:cNvPr id="23" name="Textplatzhalter 22">
            <a:extLst>
              <a:ext uri="{FF2B5EF4-FFF2-40B4-BE49-F238E27FC236}">
                <a16:creationId xmlns="" xmlns:a16="http://schemas.microsoft.com/office/drawing/2014/main" id="{0C8ACEE7-0796-4BFC-91BA-A139B03CC14F}"/>
              </a:ext>
            </a:extLst>
          </p:cNvPr>
          <p:cNvSpPr>
            <a:spLocks noGrp="1"/>
          </p:cNvSpPr>
          <p:nvPr>
            <p:ph type="body" sz="quarter" idx="12" hasCustomPrompt="1"/>
          </p:nvPr>
        </p:nvSpPr>
        <p:spPr>
          <a:xfrm>
            <a:off x="308576" y="611360"/>
            <a:ext cx="2832980" cy="392357"/>
          </a:xfrm>
          <a:prstGeom prst="rect">
            <a:avLst/>
          </a:prstGeom>
        </p:spPr>
        <p:txBody>
          <a:bodyPr/>
          <a:lstStyle>
            <a:lvl1pPr>
              <a:lnSpc>
                <a:spcPct val="100000"/>
              </a:lnSpc>
              <a:defRPr sz="1200">
                <a:solidFill>
                  <a:schemeClr val="bg1"/>
                </a:solidFill>
              </a:defRPr>
            </a:lvl1pPr>
          </a:lstStyle>
          <a:p>
            <a:pPr lvl="0"/>
            <a:r>
              <a:rPr lang="de-DE" dirty="0"/>
              <a:t>Abteilung 12 </a:t>
            </a:r>
            <a:r>
              <a:rPr lang="de-DE" dirty="0" err="1"/>
              <a:t>pt</a:t>
            </a:r>
            <a:r>
              <a:rPr lang="de-DE" dirty="0"/>
              <a:t> Zeile eins und </a:t>
            </a:r>
          </a:p>
          <a:p>
            <a:pPr lvl="0"/>
            <a:r>
              <a:rPr lang="de-DE" dirty="0"/>
              <a:t>Abteilung Zeile zwei</a:t>
            </a:r>
          </a:p>
        </p:txBody>
      </p:sp>
      <p:sp>
        <p:nvSpPr>
          <p:cNvPr id="9" name="Textplatzhalter 20">
            <a:extLst>
              <a:ext uri="{FF2B5EF4-FFF2-40B4-BE49-F238E27FC236}">
                <a16:creationId xmlns="" xmlns:a16="http://schemas.microsoft.com/office/drawing/2014/main" id="{2A945614-8BC8-4377-BA20-1B42D84B6985}"/>
              </a:ext>
            </a:extLst>
          </p:cNvPr>
          <p:cNvSpPr>
            <a:spLocks noGrp="1"/>
          </p:cNvSpPr>
          <p:nvPr>
            <p:ph type="body" sz="quarter" idx="13" hasCustomPrompt="1"/>
          </p:nvPr>
        </p:nvSpPr>
        <p:spPr>
          <a:xfrm>
            <a:off x="0" y="2869950"/>
            <a:ext cx="6286502" cy="1702050"/>
          </a:xfrm>
          <a:prstGeom prst="rect">
            <a:avLst/>
          </a:prstGeom>
          <a:solidFill>
            <a:schemeClr val="tx2">
              <a:alpha val="70000"/>
            </a:schemeClr>
          </a:solidFill>
        </p:spPr>
        <p:txBody>
          <a:bodyPr lIns="378000" tIns="252000"/>
          <a:lstStyle>
            <a:lvl1pPr marL="0" indent="0">
              <a:lnSpc>
                <a:spcPts val="5000"/>
              </a:lnSpc>
              <a:buFont typeface="Arial" panose="020B0604020202020204" pitchFamily="34" charset="0"/>
              <a:buNone/>
              <a:defRPr sz="48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sp>
        <p:nvSpPr>
          <p:cNvPr id="10" name="Textplatzhalter 2">
            <a:extLst>
              <a:ext uri="{FF2B5EF4-FFF2-40B4-BE49-F238E27FC236}">
                <a16:creationId xmlns="" xmlns:a16="http://schemas.microsoft.com/office/drawing/2014/main" id="{E2BA7D4E-0275-4D68-AC21-FA7DDC8D1F8D}"/>
              </a:ext>
            </a:extLst>
          </p:cNvPr>
          <p:cNvSpPr>
            <a:spLocks noGrp="1"/>
          </p:cNvSpPr>
          <p:nvPr>
            <p:ph type="body" sz="quarter" idx="17" hasCustomPrompt="1"/>
          </p:nvPr>
        </p:nvSpPr>
        <p:spPr>
          <a:xfrm>
            <a:off x="382588" y="6135229"/>
            <a:ext cx="3582987" cy="219809"/>
          </a:xfrm>
          <a:prstGeom prst="rect">
            <a:avLst/>
          </a:prstGeom>
        </p:spPr>
        <p:txBody>
          <a:bodyPr lIns="0" tIns="0" rIns="0" bIns="0"/>
          <a:lstStyle>
            <a:lvl1pPr>
              <a:defRPr sz="1600" b="1">
                <a:solidFill>
                  <a:schemeClr val="tx1"/>
                </a:solidFill>
              </a:defRPr>
            </a:lvl1pPr>
          </a:lstStyle>
          <a:p>
            <a:pPr lvl="0"/>
            <a:r>
              <a:rPr lang="de-DE" dirty="0"/>
              <a:t>Autor 16 </a:t>
            </a:r>
            <a:r>
              <a:rPr lang="de-DE" dirty="0" err="1"/>
              <a:t>pt</a:t>
            </a:r>
            <a:endParaRPr lang="de-DE" dirty="0"/>
          </a:p>
        </p:txBody>
      </p:sp>
      <p:sp>
        <p:nvSpPr>
          <p:cNvPr id="11" name="Textplatzhalter 2">
            <a:extLst>
              <a:ext uri="{FF2B5EF4-FFF2-40B4-BE49-F238E27FC236}">
                <a16:creationId xmlns="" xmlns:a16="http://schemas.microsoft.com/office/drawing/2014/main" id="{BC4D9C7E-AE5B-4750-BF39-F040411A2CBC}"/>
              </a:ext>
            </a:extLst>
          </p:cNvPr>
          <p:cNvSpPr>
            <a:spLocks noGrp="1"/>
          </p:cNvSpPr>
          <p:nvPr>
            <p:ph type="body" sz="quarter" idx="18" hasCustomPrompt="1"/>
          </p:nvPr>
        </p:nvSpPr>
        <p:spPr>
          <a:xfrm>
            <a:off x="382587" y="6355038"/>
            <a:ext cx="3582987" cy="219809"/>
          </a:xfrm>
          <a:prstGeom prst="rect">
            <a:avLst/>
          </a:prstGeom>
        </p:spPr>
        <p:txBody>
          <a:bodyPr lIns="0" tIns="0" rIns="0" bIns="0"/>
          <a:lstStyle>
            <a:lvl1pPr>
              <a:defRPr sz="1200" b="0">
                <a:solidFill>
                  <a:schemeClr val="tx1"/>
                </a:solidFill>
              </a:defRPr>
            </a:lvl1pPr>
          </a:lstStyle>
          <a:p>
            <a:pPr lvl="0"/>
            <a:r>
              <a:rPr lang="de-DE" dirty="0"/>
              <a:t>Datum 12 </a:t>
            </a:r>
            <a:r>
              <a:rPr lang="de-DE" dirty="0" err="1"/>
              <a:t>pt</a:t>
            </a:r>
            <a:endParaRPr lang="de-DE" dirty="0"/>
          </a:p>
        </p:txBody>
      </p:sp>
    </p:spTree>
    <p:extLst>
      <p:ext uri="{BB962C8B-B14F-4D97-AF65-F5344CB8AC3E}">
        <p14:creationId xmlns:p14="http://schemas.microsoft.com/office/powerpoint/2010/main" val="125588957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_v06">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CABE21D0-00A3-4383-A357-7248D3A232DD}"/>
              </a:ext>
            </a:extLst>
          </p:cNvPr>
          <p:cNvSpPr/>
          <p:nvPr userDrawn="1"/>
        </p:nvSpPr>
        <p:spPr>
          <a:xfrm>
            <a:off x="0" y="0"/>
            <a:ext cx="12192000" cy="5335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platzhalter 20">
            <a:extLst>
              <a:ext uri="{FF2B5EF4-FFF2-40B4-BE49-F238E27FC236}">
                <a16:creationId xmlns="" xmlns:a16="http://schemas.microsoft.com/office/drawing/2014/main" id="{A70F8A35-55AD-4F6E-BAC5-60EB0492DC36}"/>
              </a:ext>
            </a:extLst>
          </p:cNvPr>
          <p:cNvSpPr>
            <a:spLocks noGrp="1"/>
          </p:cNvSpPr>
          <p:nvPr>
            <p:ph type="body" sz="quarter" idx="11" hasCustomPrompt="1"/>
          </p:nvPr>
        </p:nvSpPr>
        <p:spPr>
          <a:xfrm>
            <a:off x="0" y="254000"/>
            <a:ext cx="4146550" cy="878985"/>
          </a:xfrm>
          <a:prstGeom prst="rect">
            <a:avLst/>
          </a:prstGeom>
          <a:solidFill>
            <a:schemeClr val="tx2">
              <a:alpha val="70000"/>
            </a:schemeClr>
          </a:solidFill>
        </p:spPr>
        <p:txBody>
          <a:bodyPr lIns="378000" tIns="108000"/>
          <a:lstStyle>
            <a:lvl1pPr marL="0" indent="0">
              <a:lnSpc>
                <a:spcPct val="100000"/>
              </a:lnSpc>
              <a:buFont typeface="Arial" panose="020B0604020202020204" pitchFamily="34" charset="0"/>
              <a:buNone/>
              <a:defRPr sz="16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Klinik 16 </a:t>
            </a:r>
            <a:r>
              <a:rPr lang="de-DE" dirty="0" err="1"/>
              <a:t>pt</a:t>
            </a:r>
            <a:endParaRPr lang="de-DE" dirty="0"/>
          </a:p>
        </p:txBody>
      </p:sp>
      <p:sp>
        <p:nvSpPr>
          <p:cNvPr id="23" name="Textplatzhalter 22">
            <a:extLst>
              <a:ext uri="{FF2B5EF4-FFF2-40B4-BE49-F238E27FC236}">
                <a16:creationId xmlns="" xmlns:a16="http://schemas.microsoft.com/office/drawing/2014/main" id="{0C8ACEE7-0796-4BFC-91BA-A139B03CC14F}"/>
              </a:ext>
            </a:extLst>
          </p:cNvPr>
          <p:cNvSpPr>
            <a:spLocks noGrp="1"/>
          </p:cNvSpPr>
          <p:nvPr>
            <p:ph type="body" sz="quarter" idx="12" hasCustomPrompt="1"/>
          </p:nvPr>
        </p:nvSpPr>
        <p:spPr>
          <a:xfrm>
            <a:off x="308576" y="612702"/>
            <a:ext cx="2832980" cy="392357"/>
          </a:xfrm>
          <a:prstGeom prst="rect">
            <a:avLst/>
          </a:prstGeom>
        </p:spPr>
        <p:txBody>
          <a:bodyPr/>
          <a:lstStyle>
            <a:lvl1pPr>
              <a:lnSpc>
                <a:spcPct val="100000"/>
              </a:lnSpc>
              <a:defRPr sz="1200">
                <a:solidFill>
                  <a:schemeClr val="bg1"/>
                </a:solidFill>
              </a:defRPr>
            </a:lvl1pPr>
          </a:lstStyle>
          <a:p>
            <a:pPr lvl="0"/>
            <a:r>
              <a:rPr lang="de-DE" dirty="0"/>
              <a:t>Abteilung 12 </a:t>
            </a:r>
            <a:r>
              <a:rPr lang="de-DE" dirty="0" err="1"/>
              <a:t>pt</a:t>
            </a:r>
            <a:r>
              <a:rPr lang="de-DE" dirty="0"/>
              <a:t> Zeile eins und </a:t>
            </a:r>
          </a:p>
          <a:p>
            <a:pPr lvl="0"/>
            <a:r>
              <a:rPr lang="de-DE" dirty="0"/>
              <a:t>Abteilung Zeile zwei</a:t>
            </a:r>
          </a:p>
        </p:txBody>
      </p:sp>
      <p:sp>
        <p:nvSpPr>
          <p:cNvPr id="7" name="Textplatzhalter 20">
            <a:extLst>
              <a:ext uri="{FF2B5EF4-FFF2-40B4-BE49-F238E27FC236}">
                <a16:creationId xmlns="" xmlns:a16="http://schemas.microsoft.com/office/drawing/2014/main" id="{8A62F8CC-1D71-4FBA-B427-453FB1243446}"/>
              </a:ext>
            </a:extLst>
          </p:cNvPr>
          <p:cNvSpPr>
            <a:spLocks noGrp="1"/>
          </p:cNvSpPr>
          <p:nvPr>
            <p:ph type="body" sz="quarter" idx="13" hasCustomPrompt="1"/>
          </p:nvPr>
        </p:nvSpPr>
        <p:spPr>
          <a:xfrm>
            <a:off x="0" y="2869950"/>
            <a:ext cx="6286502" cy="1702050"/>
          </a:xfrm>
          <a:prstGeom prst="rect">
            <a:avLst/>
          </a:prstGeom>
          <a:noFill/>
        </p:spPr>
        <p:txBody>
          <a:bodyPr lIns="378000" tIns="252000"/>
          <a:lstStyle>
            <a:lvl1pPr marL="0" indent="0">
              <a:lnSpc>
                <a:spcPts val="5000"/>
              </a:lnSpc>
              <a:buFont typeface="Arial" panose="020B0604020202020204" pitchFamily="34" charset="0"/>
              <a:buNone/>
              <a:defRPr sz="4800" b="1">
                <a:solidFill>
                  <a:schemeClr val="tx2"/>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sp>
        <p:nvSpPr>
          <p:cNvPr id="8" name="Textplatzhalter 2">
            <a:extLst>
              <a:ext uri="{FF2B5EF4-FFF2-40B4-BE49-F238E27FC236}">
                <a16:creationId xmlns="" xmlns:a16="http://schemas.microsoft.com/office/drawing/2014/main" id="{1DCC41A0-994E-4DB3-8688-4BA1999D2621}"/>
              </a:ext>
            </a:extLst>
          </p:cNvPr>
          <p:cNvSpPr>
            <a:spLocks noGrp="1"/>
          </p:cNvSpPr>
          <p:nvPr>
            <p:ph type="body" sz="quarter" idx="17" hasCustomPrompt="1"/>
          </p:nvPr>
        </p:nvSpPr>
        <p:spPr>
          <a:xfrm>
            <a:off x="382588" y="6135229"/>
            <a:ext cx="3582987" cy="219809"/>
          </a:xfrm>
          <a:prstGeom prst="rect">
            <a:avLst/>
          </a:prstGeom>
        </p:spPr>
        <p:txBody>
          <a:bodyPr lIns="0" tIns="0" rIns="0" bIns="0"/>
          <a:lstStyle>
            <a:lvl1pPr>
              <a:defRPr sz="1600" b="1">
                <a:solidFill>
                  <a:schemeClr val="tx1"/>
                </a:solidFill>
              </a:defRPr>
            </a:lvl1pPr>
          </a:lstStyle>
          <a:p>
            <a:pPr lvl="0"/>
            <a:r>
              <a:rPr lang="de-DE" dirty="0"/>
              <a:t>Autor 16 </a:t>
            </a:r>
            <a:r>
              <a:rPr lang="de-DE" dirty="0" err="1"/>
              <a:t>pt</a:t>
            </a:r>
            <a:endParaRPr lang="de-DE" dirty="0"/>
          </a:p>
        </p:txBody>
      </p:sp>
      <p:sp>
        <p:nvSpPr>
          <p:cNvPr id="9" name="Textplatzhalter 2">
            <a:extLst>
              <a:ext uri="{FF2B5EF4-FFF2-40B4-BE49-F238E27FC236}">
                <a16:creationId xmlns="" xmlns:a16="http://schemas.microsoft.com/office/drawing/2014/main" id="{C8520D52-1500-40D8-B041-7165C7E17B66}"/>
              </a:ext>
            </a:extLst>
          </p:cNvPr>
          <p:cNvSpPr>
            <a:spLocks noGrp="1"/>
          </p:cNvSpPr>
          <p:nvPr>
            <p:ph type="body" sz="quarter" idx="18" hasCustomPrompt="1"/>
          </p:nvPr>
        </p:nvSpPr>
        <p:spPr>
          <a:xfrm>
            <a:off x="382587" y="6355038"/>
            <a:ext cx="3582987" cy="219809"/>
          </a:xfrm>
          <a:prstGeom prst="rect">
            <a:avLst/>
          </a:prstGeom>
        </p:spPr>
        <p:txBody>
          <a:bodyPr lIns="0" tIns="0" rIns="0" bIns="0"/>
          <a:lstStyle>
            <a:lvl1pPr>
              <a:defRPr sz="1200" b="0">
                <a:solidFill>
                  <a:schemeClr val="tx1"/>
                </a:solidFill>
              </a:defRPr>
            </a:lvl1pPr>
          </a:lstStyle>
          <a:p>
            <a:pPr lvl="0"/>
            <a:r>
              <a:rPr lang="de-DE" dirty="0"/>
              <a:t>Datum 12 </a:t>
            </a:r>
            <a:r>
              <a:rPr lang="de-DE" dirty="0" err="1"/>
              <a:t>pt</a:t>
            </a:r>
            <a:endParaRPr lang="de-DE" dirty="0"/>
          </a:p>
        </p:txBody>
      </p:sp>
    </p:spTree>
    <p:extLst>
      <p:ext uri="{BB962C8B-B14F-4D97-AF65-F5344CB8AC3E}">
        <p14:creationId xmlns:p14="http://schemas.microsoft.com/office/powerpoint/2010/main" val="4013850706"/>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v07">
    <p:spTree>
      <p:nvGrpSpPr>
        <p:cNvPr id="1" name=""/>
        <p:cNvGrpSpPr/>
        <p:nvPr/>
      </p:nvGrpSpPr>
      <p:grpSpPr>
        <a:xfrm>
          <a:off x="0" y="0"/>
          <a:ext cx="0" cy="0"/>
          <a:chOff x="0" y="0"/>
          <a:chExt cx="0" cy="0"/>
        </a:xfrm>
      </p:grpSpPr>
      <p:sp>
        <p:nvSpPr>
          <p:cNvPr id="6" name="Bildplatzhalter 5">
            <a:extLst>
              <a:ext uri="{FF2B5EF4-FFF2-40B4-BE49-F238E27FC236}">
                <a16:creationId xmlns="" xmlns:a16="http://schemas.microsoft.com/office/drawing/2014/main" id="{CD93C35F-66D0-414D-937B-62D91AE32230}"/>
              </a:ext>
            </a:extLst>
          </p:cNvPr>
          <p:cNvSpPr>
            <a:spLocks noGrp="1"/>
          </p:cNvSpPr>
          <p:nvPr>
            <p:ph type="pic" sz="quarter" idx="10"/>
          </p:nvPr>
        </p:nvSpPr>
        <p:spPr>
          <a:xfrm>
            <a:off x="0" y="-18"/>
            <a:ext cx="12192000" cy="5335606"/>
          </a:xfrm>
          <a:prstGeom prst="rect">
            <a:avLst/>
          </a:prstGeom>
          <a:blipFill>
            <a:blip r:embed="rId2"/>
            <a:stretch>
              <a:fillRect t="-17061" b="-36587"/>
            </a:stretch>
          </a:blipFill>
        </p:spPr>
        <p:txBody>
          <a:bodyPr/>
          <a:lstStyle>
            <a:lvl1pPr>
              <a:defRPr>
                <a:noFill/>
              </a:defRPr>
            </a:lvl1pPr>
          </a:lstStyle>
          <a:p>
            <a:r>
              <a:rPr lang="de-DE"/>
              <a:t>Bild durch Klicken auf Symbol hinzufügen</a:t>
            </a:r>
            <a:endParaRPr lang="de-DE" dirty="0"/>
          </a:p>
        </p:txBody>
      </p:sp>
      <p:sp>
        <p:nvSpPr>
          <p:cNvPr id="24" name="Textplatzhalter 20">
            <a:extLst>
              <a:ext uri="{FF2B5EF4-FFF2-40B4-BE49-F238E27FC236}">
                <a16:creationId xmlns="" xmlns:a16="http://schemas.microsoft.com/office/drawing/2014/main" id="{5C02EC3E-106F-423E-A0C1-51627818A325}"/>
              </a:ext>
            </a:extLst>
          </p:cNvPr>
          <p:cNvSpPr>
            <a:spLocks noGrp="1"/>
          </p:cNvSpPr>
          <p:nvPr>
            <p:ph type="body" sz="quarter" idx="13" hasCustomPrompt="1"/>
          </p:nvPr>
        </p:nvSpPr>
        <p:spPr>
          <a:xfrm>
            <a:off x="0" y="2489813"/>
            <a:ext cx="6286502" cy="2082188"/>
          </a:xfrm>
          <a:prstGeom prst="rect">
            <a:avLst/>
          </a:prstGeom>
          <a:solidFill>
            <a:schemeClr val="tx2">
              <a:alpha val="70000"/>
            </a:schemeClr>
          </a:solidFill>
        </p:spPr>
        <p:txBody>
          <a:bodyPr lIns="378000" tIns="180000"/>
          <a:lstStyle>
            <a:lvl1pPr marL="0" indent="0">
              <a:lnSpc>
                <a:spcPts val="5000"/>
              </a:lnSpc>
              <a:buFont typeface="Arial" panose="020B0604020202020204" pitchFamily="34" charset="0"/>
              <a:buNone/>
              <a:defRPr sz="48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pic>
        <p:nvPicPr>
          <p:cNvPr id="3" name="Grafik 2">
            <a:extLst>
              <a:ext uri="{FF2B5EF4-FFF2-40B4-BE49-F238E27FC236}">
                <a16:creationId xmlns="" xmlns:a16="http://schemas.microsoft.com/office/drawing/2014/main" id="{25004FCE-6475-4C33-8293-CFF63972B66F}"/>
              </a:ext>
            </a:extLst>
          </p:cNvPr>
          <p:cNvPicPr>
            <a:picLocks noChangeAspect="1"/>
          </p:cNvPicPr>
          <p:nvPr userDrawn="1"/>
        </p:nvPicPr>
        <p:blipFill>
          <a:blip r:embed="rId3"/>
          <a:stretch>
            <a:fillRect/>
          </a:stretch>
        </p:blipFill>
        <p:spPr>
          <a:xfrm>
            <a:off x="382588" y="5790186"/>
            <a:ext cx="2758968" cy="712733"/>
          </a:xfrm>
          <a:prstGeom prst="rect">
            <a:avLst/>
          </a:prstGeom>
        </p:spPr>
      </p:pic>
      <p:sp>
        <p:nvSpPr>
          <p:cNvPr id="11" name="Textplatzhalter 22">
            <a:extLst>
              <a:ext uri="{FF2B5EF4-FFF2-40B4-BE49-F238E27FC236}">
                <a16:creationId xmlns="" xmlns:a16="http://schemas.microsoft.com/office/drawing/2014/main" id="{0592A221-7678-487C-8910-EE04DE278AAA}"/>
              </a:ext>
            </a:extLst>
          </p:cNvPr>
          <p:cNvSpPr>
            <a:spLocks noGrp="1"/>
          </p:cNvSpPr>
          <p:nvPr>
            <p:ph type="body" sz="quarter" idx="14" hasCustomPrompt="1"/>
          </p:nvPr>
        </p:nvSpPr>
        <p:spPr>
          <a:xfrm>
            <a:off x="382588" y="4267070"/>
            <a:ext cx="2832980" cy="178176"/>
          </a:xfrm>
          <a:prstGeom prst="rect">
            <a:avLst/>
          </a:prstGeom>
        </p:spPr>
        <p:txBody>
          <a:bodyPr lIns="0" tIns="0" rIns="0" bIns="0"/>
          <a:lstStyle>
            <a:lvl1pPr>
              <a:lnSpc>
                <a:spcPct val="100000"/>
              </a:lnSpc>
              <a:defRPr sz="1200">
                <a:solidFill>
                  <a:schemeClr val="bg1"/>
                </a:solidFill>
              </a:defRPr>
            </a:lvl1pPr>
          </a:lstStyle>
          <a:p>
            <a:pPr lvl="0"/>
            <a:r>
              <a:rPr lang="de-DE" dirty="0"/>
              <a:t>Datum 12 </a:t>
            </a:r>
            <a:r>
              <a:rPr lang="de-DE" dirty="0" err="1"/>
              <a:t>pt</a:t>
            </a:r>
            <a:endParaRPr lang="de-DE" dirty="0"/>
          </a:p>
        </p:txBody>
      </p:sp>
      <p:sp>
        <p:nvSpPr>
          <p:cNvPr id="12" name="Textplatzhalter 22">
            <a:extLst>
              <a:ext uri="{FF2B5EF4-FFF2-40B4-BE49-F238E27FC236}">
                <a16:creationId xmlns="" xmlns:a16="http://schemas.microsoft.com/office/drawing/2014/main" id="{6D15D7B4-9A36-4837-BB9B-DBDC7083C034}"/>
              </a:ext>
            </a:extLst>
          </p:cNvPr>
          <p:cNvSpPr>
            <a:spLocks noGrp="1"/>
          </p:cNvSpPr>
          <p:nvPr>
            <p:ph type="body" sz="quarter" idx="15" hasCustomPrompt="1"/>
          </p:nvPr>
        </p:nvSpPr>
        <p:spPr>
          <a:xfrm>
            <a:off x="382588" y="4005847"/>
            <a:ext cx="2832980" cy="178176"/>
          </a:xfrm>
          <a:prstGeom prst="rect">
            <a:avLst/>
          </a:prstGeom>
        </p:spPr>
        <p:txBody>
          <a:bodyPr lIns="0" tIns="0" rIns="0" bIns="0"/>
          <a:lstStyle>
            <a:lvl1pPr>
              <a:lnSpc>
                <a:spcPct val="100000"/>
              </a:lnSpc>
              <a:defRPr sz="1600" b="1">
                <a:solidFill>
                  <a:schemeClr val="bg1"/>
                </a:solidFill>
              </a:defRPr>
            </a:lvl1pPr>
          </a:lstStyle>
          <a:p>
            <a:pPr lvl="0"/>
            <a:r>
              <a:rPr lang="de-DE" dirty="0"/>
              <a:t>Autor 16 </a:t>
            </a:r>
            <a:r>
              <a:rPr lang="de-DE" dirty="0" err="1"/>
              <a:t>pt</a:t>
            </a:r>
            <a:endParaRPr lang="de-DE" dirty="0"/>
          </a:p>
        </p:txBody>
      </p:sp>
    </p:spTree>
    <p:extLst>
      <p:ext uri="{BB962C8B-B14F-4D97-AF65-F5344CB8AC3E}">
        <p14:creationId xmlns:p14="http://schemas.microsoft.com/office/powerpoint/2010/main" val="3230663699"/>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v08">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CABE21D0-00A3-4383-A357-7248D3A232DD}"/>
              </a:ext>
            </a:extLst>
          </p:cNvPr>
          <p:cNvSpPr/>
          <p:nvPr userDrawn="1"/>
        </p:nvSpPr>
        <p:spPr>
          <a:xfrm>
            <a:off x="0" y="0"/>
            <a:ext cx="12192000" cy="5335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 xmlns:a16="http://schemas.microsoft.com/office/drawing/2014/main" id="{E0E567C4-5A61-4BA7-89E4-5D7D2C82050A}"/>
              </a:ext>
            </a:extLst>
          </p:cNvPr>
          <p:cNvPicPr>
            <a:picLocks noChangeAspect="1"/>
          </p:cNvPicPr>
          <p:nvPr userDrawn="1"/>
        </p:nvPicPr>
        <p:blipFill>
          <a:blip r:embed="rId2"/>
          <a:stretch>
            <a:fillRect/>
          </a:stretch>
        </p:blipFill>
        <p:spPr>
          <a:xfrm>
            <a:off x="382588" y="5790186"/>
            <a:ext cx="2758968" cy="712733"/>
          </a:xfrm>
          <a:prstGeom prst="rect">
            <a:avLst/>
          </a:prstGeom>
        </p:spPr>
      </p:pic>
      <p:sp>
        <p:nvSpPr>
          <p:cNvPr id="23" name="Textplatzhalter 20">
            <a:extLst>
              <a:ext uri="{FF2B5EF4-FFF2-40B4-BE49-F238E27FC236}">
                <a16:creationId xmlns="" xmlns:a16="http://schemas.microsoft.com/office/drawing/2014/main" id="{DBE28717-8E6A-46C7-9EC2-55FED9100A3F}"/>
              </a:ext>
            </a:extLst>
          </p:cNvPr>
          <p:cNvSpPr>
            <a:spLocks noGrp="1"/>
          </p:cNvSpPr>
          <p:nvPr>
            <p:ph type="body" sz="quarter" idx="13" hasCustomPrompt="1"/>
          </p:nvPr>
        </p:nvSpPr>
        <p:spPr>
          <a:xfrm>
            <a:off x="0" y="962637"/>
            <a:ext cx="6286502" cy="2082188"/>
          </a:xfrm>
          <a:prstGeom prst="rect">
            <a:avLst/>
          </a:prstGeom>
          <a:solidFill>
            <a:schemeClr val="tx2">
              <a:alpha val="70000"/>
            </a:schemeClr>
          </a:solidFill>
        </p:spPr>
        <p:txBody>
          <a:bodyPr lIns="378000" tIns="180000"/>
          <a:lstStyle>
            <a:lvl1pPr marL="0" indent="0">
              <a:lnSpc>
                <a:spcPts val="5000"/>
              </a:lnSpc>
              <a:buFont typeface="Arial" panose="020B0604020202020204" pitchFamily="34" charset="0"/>
              <a:buNone/>
              <a:defRPr sz="4800" b="1">
                <a:solidFill>
                  <a:schemeClr val="bg1"/>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sp>
        <p:nvSpPr>
          <p:cNvPr id="24" name="Textplatzhalter 22">
            <a:extLst>
              <a:ext uri="{FF2B5EF4-FFF2-40B4-BE49-F238E27FC236}">
                <a16:creationId xmlns="" xmlns:a16="http://schemas.microsoft.com/office/drawing/2014/main" id="{C7439648-C1AC-4266-8F3C-3DE55429ECA9}"/>
              </a:ext>
            </a:extLst>
          </p:cNvPr>
          <p:cNvSpPr>
            <a:spLocks noGrp="1"/>
          </p:cNvSpPr>
          <p:nvPr>
            <p:ph type="body" sz="quarter" idx="14" hasCustomPrompt="1"/>
          </p:nvPr>
        </p:nvSpPr>
        <p:spPr>
          <a:xfrm>
            <a:off x="382588" y="2739894"/>
            <a:ext cx="2832980" cy="178176"/>
          </a:xfrm>
          <a:prstGeom prst="rect">
            <a:avLst/>
          </a:prstGeom>
        </p:spPr>
        <p:txBody>
          <a:bodyPr lIns="0" tIns="0" rIns="0" bIns="0"/>
          <a:lstStyle>
            <a:lvl1pPr>
              <a:lnSpc>
                <a:spcPct val="100000"/>
              </a:lnSpc>
              <a:defRPr sz="1200">
                <a:solidFill>
                  <a:schemeClr val="bg1"/>
                </a:solidFill>
              </a:defRPr>
            </a:lvl1pPr>
          </a:lstStyle>
          <a:p>
            <a:pPr lvl="0"/>
            <a:r>
              <a:rPr lang="de-DE" dirty="0"/>
              <a:t>Datum 12 </a:t>
            </a:r>
            <a:r>
              <a:rPr lang="de-DE" dirty="0" err="1"/>
              <a:t>pt</a:t>
            </a:r>
            <a:endParaRPr lang="de-DE" dirty="0"/>
          </a:p>
        </p:txBody>
      </p:sp>
      <p:sp>
        <p:nvSpPr>
          <p:cNvPr id="25" name="Textplatzhalter 22">
            <a:extLst>
              <a:ext uri="{FF2B5EF4-FFF2-40B4-BE49-F238E27FC236}">
                <a16:creationId xmlns="" xmlns:a16="http://schemas.microsoft.com/office/drawing/2014/main" id="{051F8E30-DD81-4E61-BD08-7D1EF8D33BF9}"/>
              </a:ext>
            </a:extLst>
          </p:cNvPr>
          <p:cNvSpPr>
            <a:spLocks noGrp="1"/>
          </p:cNvSpPr>
          <p:nvPr>
            <p:ph type="body" sz="quarter" idx="15" hasCustomPrompt="1"/>
          </p:nvPr>
        </p:nvSpPr>
        <p:spPr>
          <a:xfrm>
            <a:off x="382588" y="2478671"/>
            <a:ext cx="2832980" cy="178176"/>
          </a:xfrm>
          <a:prstGeom prst="rect">
            <a:avLst/>
          </a:prstGeom>
        </p:spPr>
        <p:txBody>
          <a:bodyPr lIns="0" tIns="0" rIns="0" bIns="0"/>
          <a:lstStyle>
            <a:lvl1pPr>
              <a:lnSpc>
                <a:spcPct val="100000"/>
              </a:lnSpc>
              <a:defRPr sz="1600" b="1">
                <a:solidFill>
                  <a:schemeClr val="bg1"/>
                </a:solidFill>
              </a:defRPr>
            </a:lvl1pPr>
          </a:lstStyle>
          <a:p>
            <a:pPr lvl="0"/>
            <a:r>
              <a:rPr lang="de-DE" dirty="0"/>
              <a:t>Autor 16 </a:t>
            </a:r>
            <a:r>
              <a:rPr lang="de-DE" dirty="0" err="1"/>
              <a:t>pt</a:t>
            </a:r>
            <a:endParaRPr lang="de-DE" dirty="0"/>
          </a:p>
        </p:txBody>
      </p:sp>
    </p:spTree>
    <p:extLst>
      <p:ext uri="{BB962C8B-B14F-4D97-AF65-F5344CB8AC3E}">
        <p14:creationId xmlns:p14="http://schemas.microsoft.com/office/powerpoint/2010/main" val="251027050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_v09">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CABE21D0-00A3-4383-A357-7248D3A232DD}"/>
              </a:ext>
            </a:extLst>
          </p:cNvPr>
          <p:cNvSpPr/>
          <p:nvPr userDrawn="1"/>
        </p:nvSpPr>
        <p:spPr>
          <a:xfrm>
            <a:off x="0" y="0"/>
            <a:ext cx="12192000" cy="5335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 xmlns:a16="http://schemas.microsoft.com/office/drawing/2014/main" id="{C63694BA-4DAA-4AB5-92AA-0A64DEBFE94A}"/>
              </a:ext>
            </a:extLst>
          </p:cNvPr>
          <p:cNvPicPr>
            <a:picLocks noChangeAspect="1"/>
          </p:cNvPicPr>
          <p:nvPr userDrawn="1"/>
        </p:nvPicPr>
        <p:blipFill>
          <a:blip r:embed="rId2"/>
          <a:stretch>
            <a:fillRect/>
          </a:stretch>
        </p:blipFill>
        <p:spPr>
          <a:xfrm>
            <a:off x="382588" y="5790186"/>
            <a:ext cx="2758968" cy="712733"/>
          </a:xfrm>
          <a:prstGeom prst="rect">
            <a:avLst/>
          </a:prstGeom>
        </p:spPr>
      </p:pic>
      <p:sp>
        <p:nvSpPr>
          <p:cNvPr id="14" name="Textplatzhalter 20">
            <a:extLst>
              <a:ext uri="{FF2B5EF4-FFF2-40B4-BE49-F238E27FC236}">
                <a16:creationId xmlns="" xmlns:a16="http://schemas.microsoft.com/office/drawing/2014/main" id="{C95196DF-6C91-4F74-AAF1-9B9945F345FC}"/>
              </a:ext>
            </a:extLst>
          </p:cNvPr>
          <p:cNvSpPr>
            <a:spLocks noGrp="1"/>
          </p:cNvSpPr>
          <p:nvPr>
            <p:ph type="body" sz="quarter" idx="13" hasCustomPrompt="1"/>
          </p:nvPr>
        </p:nvSpPr>
        <p:spPr>
          <a:xfrm>
            <a:off x="0" y="962637"/>
            <a:ext cx="6286502" cy="2082188"/>
          </a:xfrm>
          <a:prstGeom prst="rect">
            <a:avLst/>
          </a:prstGeom>
          <a:noFill/>
        </p:spPr>
        <p:txBody>
          <a:bodyPr lIns="378000" tIns="180000"/>
          <a:lstStyle>
            <a:lvl1pPr marL="0" indent="0">
              <a:lnSpc>
                <a:spcPts val="5000"/>
              </a:lnSpc>
              <a:buFont typeface="Arial" panose="020B0604020202020204" pitchFamily="34" charset="0"/>
              <a:buNone/>
              <a:defRPr sz="4800" b="1">
                <a:solidFill>
                  <a:schemeClr val="tx2"/>
                </a:solidFill>
              </a:defRPr>
            </a:lvl1pPr>
            <a:lvl2pPr marL="0" indent="0">
              <a:lnSpc>
                <a:spcPct val="100000"/>
              </a:lnSpc>
              <a:buFont typeface="Arial" panose="020B0604020202020204" pitchFamily="34" charset="0"/>
              <a:buNone/>
              <a:defRPr sz="1200">
                <a:solidFill>
                  <a:schemeClr val="bg1"/>
                </a:solidFill>
              </a:defRPr>
            </a:lvl2pPr>
            <a:lvl3pPr marL="216000" indent="0">
              <a:buFont typeface="Arial" panose="020B0604020202020204" pitchFamily="34" charset="0"/>
              <a:buNone/>
              <a:defRPr>
                <a:solidFill>
                  <a:schemeClr val="bg1"/>
                </a:solidFill>
              </a:defRPr>
            </a:lvl3pPr>
            <a:lvl4pPr marL="432000" indent="0">
              <a:buNone/>
              <a:defRPr>
                <a:solidFill>
                  <a:schemeClr val="bg1"/>
                </a:solidFill>
              </a:defRPr>
            </a:lvl4pPr>
            <a:lvl5pPr marL="648000" indent="0">
              <a:buNone/>
              <a:defRPr>
                <a:solidFill>
                  <a:schemeClr val="bg1"/>
                </a:solidFill>
              </a:defRPr>
            </a:lvl5pPr>
          </a:lstStyle>
          <a:p>
            <a:pPr lvl="0"/>
            <a:r>
              <a:rPr lang="de-DE" dirty="0"/>
              <a:t>Titel der Folie 48 </a:t>
            </a:r>
            <a:r>
              <a:rPr lang="de-DE" dirty="0" err="1"/>
              <a:t>pt</a:t>
            </a:r>
            <a:endParaRPr lang="de-DE" dirty="0"/>
          </a:p>
          <a:p>
            <a:pPr lvl="0"/>
            <a:r>
              <a:rPr lang="de-DE" dirty="0"/>
              <a:t>und Zeile zwei</a:t>
            </a:r>
          </a:p>
        </p:txBody>
      </p:sp>
      <p:sp>
        <p:nvSpPr>
          <p:cNvPr id="15" name="Textplatzhalter 22">
            <a:extLst>
              <a:ext uri="{FF2B5EF4-FFF2-40B4-BE49-F238E27FC236}">
                <a16:creationId xmlns="" xmlns:a16="http://schemas.microsoft.com/office/drawing/2014/main" id="{59819842-58D7-430A-9F1E-B6B7872198D1}"/>
              </a:ext>
            </a:extLst>
          </p:cNvPr>
          <p:cNvSpPr>
            <a:spLocks noGrp="1"/>
          </p:cNvSpPr>
          <p:nvPr>
            <p:ph type="body" sz="quarter" idx="14" hasCustomPrompt="1"/>
          </p:nvPr>
        </p:nvSpPr>
        <p:spPr>
          <a:xfrm>
            <a:off x="382588" y="2739894"/>
            <a:ext cx="2832980" cy="178176"/>
          </a:xfrm>
          <a:prstGeom prst="rect">
            <a:avLst/>
          </a:prstGeom>
        </p:spPr>
        <p:txBody>
          <a:bodyPr lIns="0" tIns="0" rIns="0" bIns="0"/>
          <a:lstStyle>
            <a:lvl1pPr>
              <a:lnSpc>
                <a:spcPct val="100000"/>
              </a:lnSpc>
              <a:defRPr sz="1200">
                <a:solidFill>
                  <a:schemeClr val="tx2"/>
                </a:solidFill>
              </a:defRPr>
            </a:lvl1pPr>
          </a:lstStyle>
          <a:p>
            <a:pPr lvl="0"/>
            <a:r>
              <a:rPr lang="de-DE" dirty="0"/>
              <a:t>Datum 12 </a:t>
            </a:r>
            <a:r>
              <a:rPr lang="de-DE" dirty="0" err="1"/>
              <a:t>pt</a:t>
            </a:r>
            <a:endParaRPr lang="de-DE" dirty="0"/>
          </a:p>
        </p:txBody>
      </p:sp>
      <p:sp>
        <p:nvSpPr>
          <p:cNvPr id="16" name="Textplatzhalter 22">
            <a:extLst>
              <a:ext uri="{FF2B5EF4-FFF2-40B4-BE49-F238E27FC236}">
                <a16:creationId xmlns="" xmlns:a16="http://schemas.microsoft.com/office/drawing/2014/main" id="{39C793B3-2A4A-4210-A0D5-61ABEB06D369}"/>
              </a:ext>
            </a:extLst>
          </p:cNvPr>
          <p:cNvSpPr>
            <a:spLocks noGrp="1"/>
          </p:cNvSpPr>
          <p:nvPr>
            <p:ph type="body" sz="quarter" idx="15" hasCustomPrompt="1"/>
          </p:nvPr>
        </p:nvSpPr>
        <p:spPr>
          <a:xfrm>
            <a:off x="382588" y="2478671"/>
            <a:ext cx="2832980" cy="178176"/>
          </a:xfrm>
          <a:prstGeom prst="rect">
            <a:avLst/>
          </a:prstGeom>
        </p:spPr>
        <p:txBody>
          <a:bodyPr lIns="0" tIns="0" rIns="0" bIns="0"/>
          <a:lstStyle>
            <a:lvl1pPr>
              <a:lnSpc>
                <a:spcPct val="100000"/>
              </a:lnSpc>
              <a:defRPr sz="1600" b="1">
                <a:solidFill>
                  <a:schemeClr val="tx2"/>
                </a:solidFill>
              </a:defRPr>
            </a:lvl1pPr>
          </a:lstStyle>
          <a:p>
            <a:pPr lvl="0"/>
            <a:r>
              <a:rPr lang="de-DE" dirty="0"/>
              <a:t>Autor 16 </a:t>
            </a:r>
            <a:r>
              <a:rPr lang="de-DE" dirty="0" err="1"/>
              <a:t>pt</a:t>
            </a:r>
            <a:endParaRPr lang="de-DE" dirty="0"/>
          </a:p>
        </p:txBody>
      </p:sp>
    </p:spTree>
    <p:extLst>
      <p:ext uri="{BB962C8B-B14F-4D97-AF65-F5344CB8AC3E}">
        <p14:creationId xmlns:p14="http://schemas.microsoft.com/office/powerpoint/2010/main" val="3451963062"/>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5.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5.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 xmlns:a16="http://schemas.microsoft.com/office/drawing/2014/main" id="{4C86996D-E510-4804-8400-5AECAABE920A}"/>
              </a:ext>
            </a:extLst>
          </p:cNvPr>
          <p:cNvSpPr/>
          <p:nvPr/>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 xmlns:a16="http://schemas.microsoft.com/office/drawing/2014/main" id="{B556FE64-AFE6-4514-B125-B326A4227F37}"/>
              </a:ext>
            </a:extLst>
          </p:cNvPr>
          <p:cNvPicPr>
            <a:picLocks noChangeAspect="1"/>
          </p:cNvPicPr>
          <p:nvPr/>
        </p:nvPicPr>
        <p:blipFill>
          <a:blip r:embed="rId11"/>
          <a:stretch>
            <a:fillRect/>
          </a:stretch>
        </p:blipFill>
        <p:spPr>
          <a:xfrm>
            <a:off x="8619867" y="5335589"/>
            <a:ext cx="3449496" cy="1395412"/>
          </a:xfrm>
          <a:prstGeom prst="rect">
            <a:avLst/>
          </a:prstGeom>
        </p:spPr>
      </p:pic>
    </p:spTree>
    <p:extLst>
      <p:ext uri="{BB962C8B-B14F-4D97-AF65-F5344CB8AC3E}">
        <p14:creationId xmlns:p14="http://schemas.microsoft.com/office/powerpoint/2010/main" val="2893741095"/>
      </p:ext>
    </p:extLst>
  </p:cSld>
  <p:clrMap bg1="lt1" tx1="dk1" bg2="lt2" tx2="dk2" accent1="accent1" accent2="accent2" accent3="accent3" accent4="accent4" accent5="accent5" accent6="accent6" hlink="hlink" folHlink="folHlink"/>
  <p:sldLayoutIdLst>
    <p:sldLayoutId id="2147483813"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Lst>
  <p:transition spd="slow">
    <p:push/>
  </p:transition>
  <p:hf hdr="0" ftr="0" dt="0"/>
  <p:txStyles>
    <p:title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ts val="2000"/>
        </a:lnSpc>
        <a:spcBef>
          <a:spcPts val="0"/>
        </a:spcBef>
        <a:buFontTx/>
        <a:buNone/>
        <a:defRPr sz="1800" kern="1200">
          <a:solidFill>
            <a:schemeClr val="accent6"/>
          </a:solidFill>
          <a:latin typeface="Calibri" panose="020F0502020204030204" pitchFamily="34" charset="0"/>
          <a:ea typeface="+mn-ea"/>
          <a:cs typeface="Calibri" panose="020F0502020204030204" pitchFamily="34" charset="0"/>
        </a:defRPr>
      </a:lvl1pPr>
      <a:lvl2pPr marL="342900" indent="-342900" algn="l" defTabSz="914400" rtl="0" eaLnBrk="1" latinLnBrk="0" hangingPunct="1">
        <a:lnSpc>
          <a:spcPts val="2000"/>
        </a:lnSpc>
        <a:spcBef>
          <a:spcPts val="2000"/>
        </a:spcBef>
        <a:buFont typeface="+mj-lt"/>
        <a:buAutoNum type="arabicPeriod"/>
        <a:defRPr sz="1800" kern="1200">
          <a:solidFill>
            <a:schemeClr val="accent6"/>
          </a:solidFill>
          <a:latin typeface="Calibri" panose="020F0502020204030204" pitchFamily="34" charset="0"/>
          <a:ea typeface="+mn-ea"/>
          <a:cs typeface="Calibri" panose="020F0502020204030204" pitchFamily="34" charset="0"/>
        </a:defRPr>
      </a:lvl2pPr>
      <a:lvl3pPr marL="558900" indent="-342900" algn="l" defTabSz="914400" rtl="0" eaLnBrk="1" latinLnBrk="0" hangingPunct="1">
        <a:lnSpc>
          <a:spcPts val="2000"/>
        </a:lnSpc>
        <a:spcBef>
          <a:spcPts val="2000"/>
        </a:spcBef>
        <a:buFont typeface="+mj-lt"/>
        <a:buAutoNum type="alphaLcPeriod"/>
        <a:defRPr sz="1800" kern="1200">
          <a:solidFill>
            <a:schemeClr val="accent6"/>
          </a:solidFill>
          <a:latin typeface="Calibri" panose="020F0502020204030204" pitchFamily="34" charset="0"/>
          <a:ea typeface="+mn-ea"/>
          <a:cs typeface="Calibri" panose="020F0502020204030204" pitchFamily="34" charset="0"/>
        </a:defRPr>
      </a:lvl3pPr>
      <a:lvl4pPr marL="648000" indent="-216000" algn="l" defTabSz="914400" rtl="0" eaLnBrk="1" latinLnBrk="0" hangingPunct="1">
        <a:lnSpc>
          <a:spcPts val="2000"/>
        </a:lnSpc>
        <a:spcBef>
          <a:spcPts val="2000"/>
        </a:spcBef>
        <a:buFont typeface="Wingdings" pitchFamily="2" charset="2"/>
        <a:buChar char="§"/>
        <a:defRPr sz="1800" kern="1200">
          <a:solidFill>
            <a:schemeClr val="accent6"/>
          </a:solidFill>
          <a:latin typeface="Calibri" panose="020F0502020204030204" pitchFamily="34" charset="0"/>
          <a:ea typeface="+mn-ea"/>
          <a:cs typeface="Calibri" panose="020F0502020204030204" pitchFamily="34" charset="0"/>
        </a:defRPr>
      </a:lvl4pPr>
      <a:lvl5pPr marL="864000" indent="-216000" algn="l" defTabSz="914400" rtl="0" eaLnBrk="1" latinLnBrk="0" hangingPunct="1">
        <a:lnSpc>
          <a:spcPts val="2000"/>
        </a:lnSpc>
        <a:spcBef>
          <a:spcPts val="2000"/>
        </a:spcBef>
        <a:buFont typeface="Wingdings" pitchFamily="2" charset="2"/>
        <a:buChar char="v"/>
        <a:defRPr sz="1800" kern="1200">
          <a:solidFill>
            <a:schemeClr val="accent6"/>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9" orient="horz" pos="2401">
          <p15:clr>
            <a:srgbClr val="F26B43"/>
          </p15:clr>
        </p15:guide>
        <p15:guide id="15" pos="3840">
          <p15:clr>
            <a:srgbClr val="F26B43"/>
          </p15:clr>
        </p15:guide>
        <p15:guide id="22" orient="horz" pos="1918">
          <p15:clr>
            <a:srgbClr val="F26B43"/>
          </p15:clr>
        </p15:guide>
        <p15:guide id="23" orient="horz" pos="1439">
          <p15:clr>
            <a:srgbClr val="F26B43"/>
          </p15:clr>
        </p15:guide>
        <p15:guide id="24" orient="horz" pos="960">
          <p15:clr>
            <a:srgbClr val="F26B43"/>
          </p15:clr>
        </p15:guide>
        <p15:guide id="25" orient="horz" pos="479">
          <p15:clr>
            <a:srgbClr val="F26B43"/>
          </p15:clr>
        </p15:guide>
        <p15:guide id="26" orient="horz" pos="160">
          <p15:clr>
            <a:srgbClr val="F26B43"/>
          </p15:clr>
        </p15:guide>
        <p15:guide id="27" orient="horz" pos="96">
          <p15:clr>
            <a:srgbClr val="F26B43"/>
          </p15:clr>
        </p15:guide>
        <p15:guide id="28" orient="horz" pos="2880">
          <p15:clr>
            <a:srgbClr val="F26B43"/>
          </p15:clr>
        </p15:guide>
        <p15:guide id="29" orient="horz" pos="3361">
          <p15:clr>
            <a:srgbClr val="F26B43"/>
          </p15:clr>
        </p15:guide>
        <p15:guide id="30" orient="horz" pos="3840">
          <p15:clr>
            <a:srgbClr val="F26B43"/>
          </p15:clr>
        </p15:guide>
        <p15:guide id="31" orient="horz" pos="4160">
          <p15:clr>
            <a:srgbClr val="F26B43"/>
          </p15:clr>
        </p15:guide>
        <p15:guide id="32" orient="horz" pos="4240">
          <p15:clr>
            <a:srgbClr val="F26B43"/>
          </p15:clr>
        </p15:guide>
        <p15:guide id="33" pos="241">
          <p15:clr>
            <a:srgbClr val="F26B43"/>
          </p15:clr>
        </p15:guide>
        <p15:guide id="34" pos="7423">
          <p15:clr>
            <a:srgbClr val="F26B43"/>
          </p15:clr>
        </p15:guide>
        <p15:guide id="35" pos="3960">
          <p15:clr>
            <a:srgbClr val="F26B43"/>
          </p15:clr>
        </p15:guide>
        <p15:guide id="36" pos="37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 xmlns:a16="http://schemas.microsoft.com/office/drawing/2014/main" id="{4C86996D-E510-4804-8400-5AECAABE920A}"/>
              </a:ext>
            </a:extLst>
          </p:cNvPr>
          <p:cNvSpPr/>
          <p:nvPr/>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 xmlns:a16="http://schemas.microsoft.com/office/drawing/2014/main" id="{1908A2F4-7234-4314-8EDF-43DE4485A920}"/>
              </a:ext>
            </a:extLst>
          </p:cNvPr>
          <p:cNvSpPr/>
          <p:nvPr/>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Slide Number Placeholder 6">
            <a:extLst>
              <a:ext uri="{FF2B5EF4-FFF2-40B4-BE49-F238E27FC236}">
                <a16:creationId xmlns="" xmlns:a16="http://schemas.microsoft.com/office/drawing/2014/main" id="{45B3F4DA-1402-4D28-A82A-61D06FF43DDF}"/>
              </a:ext>
            </a:extLst>
          </p:cNvPr>
          <p:cNvSpPr txBox="1">
            <a:spLocks/>
          </p:cNvSpPr>
          <p:nvPr/>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tx2"/>
                </a:solidFill>
              </a:rPr>
              <a:pPr/>
              <a:t>‹Nr.›</a:t>
            </a:fld>
            <a:endParaRPr lang="en-US" sz="1600" dirty="0">
              <a:solidFill>
                <a:schemeClr val="tx2"/>
              </a:solidFill>
            </a:endParaRPr>
          </a:p>
        </p:txBody>
      </p:sp>
      <p:pic>
        <p:nvPicPr>
          <p:cNvPr id="13" name="Grafik 12">
            <a:extLst>
              <a:ext uri="{FF2B5EF4-FFF2-40B4-BE49-F238E27FC236}">
                <a16:creationId xmlns="" xmlns:a16="http://schemas.microsoft.com/office/drawing/2014/main" id="{896EFAB3-B8D2-4E37-B8BA-50BE8BA71BF8}"/>
              </a:ext>
            </a:extLst>
          </p:cNvPr>
          <p:cNvPicPr>
            <a:picLocks noChangeAspect="1"/>
          </p:cNvPicPr>
          <p:nvPr/>
        </p:nvPicPr>
        <p:blipFill>
          <a:blip r:embed="rId7"/>
          <a:stretch>
            <a:fillRect/>
          </a:stretch>
        </p:blipFill>
        <p:spPr>
          <a:xfrm>
            <a:off x="11065601" y="6096000"/>
            <a:ext cx="905819" cy="634999"/>
          </a:xfrm>
          <a:prstGeom prst="rect">
            <a:avLst/>
          </a:prstGeom>
        </p:spPr>
      </p:pic>
      <p:pic>
        <p:nvPicPr>
          <p:cNvPr id="3" name="Grafik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09273" y="6251286"/>
            <a:ext cx="382771" cy="389394"/>
          </a:xfrm>
          <a:prstGeom prst="rect">
            <a:avLst/>
          </a:prstGeom>
        </p:spPr>
      </p:pic>
    </p:spTree>
    <p:extLst>
      <p:ext uri="{BB962C8B-B14F-4D97-AF65-F5344CB8AC3E}">
        <p14:creationId xmlns:p14="http://schemas.microsoft.com/office/powerpoint/2010/main" val="1604576164"/>
      </p:ext>
    </p:extLst>
  </p:cSld>
  <p:clrMap bg1="lt1" tx1="dk1" bg2="lt2" tx2="dk2" accent1="accent1" accent2="accent2" accent3="accent3" accent4="accent4" accent5="accent5" accent6="accent6" hlink="hlink" folHlink="folHlink"/>
  <p:sldLayoutIdLst>
    <p:sldLayoutId id="2147483763" r:id="rId1"/>
    <p:sldLayoutId id="2147483765" r:id="rId2"/>
    <p:sldLayoutId id="2147483764" r:id="rId3"/>
    <p:sldLayoutId id="2147483766" r:id="rId4"/>
    <p:sldLayoutId id="2147483827" r:id="rId5"/>
  </p:sldLayoutIdLst>
  <p:transition spd="slow">
    <p:push/>
  </p:transition>
  <p:hf hdr="0" ftr="0" dt="0"/>
  <p:txStyles>
    <p:title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ts val="2000"/>
        </a:lnSpc>
        <a:spcBef>
          <a:spcPts val="0"/>
        </a:spcBef>
        <a:buFontTx/>
        <a:buNone/>
        <a:defRPr sz="1800" kern="1200">
          <a:solidFill>
            <a:schemeClr val="accent6"/>
          </a:solidFill>
          <a:latin typeface="Calibri" panose="020F0502020204030204" pitchFamily="34" charset="0"/>
          <a:ea typeface="+mn-ea"/>
          <a:cs typeface="Calibri" panose="020F0502020204030204" pitchFamily="34" charset="0"/>
        </a:defRPr>
      </a:lvl1pPr>
      <a:lvl2pPr marL="342900" indent="-342900" algn="l" defTabSz="914400" rtl="0" eaLnBrk="1" latinLnBrk="0" hangingPunct="1">
        <a:lnSpc>
          <a:spcPts val="2000"/>
        </a:lnSpc>
        <a:spcBef>
          <a:spcPts val="2000"/>
        </a:spcBef>
        <a:buFont typeface="+mj-lt"/>
        <a:buAutoNum type="arabicPeriod"/>
        <a:defRPr sz="1800" kern="1200">
          <a:solidFill>
            <a:schemeClr val="accent6"/>
          </a:solidFill>
          <a:latin typeface="Calibri" panose="020F0502020204030204" pitchFamily="34" charset="0"/>
          <a:ea typeface="+mn-ea"/>
          <a:cs typeface="Calibri" panose="020F0502020204030204" pitchFamily="34" charset="0"/>
        </a:defRPr>
      </a:lvl2pPr>
      <a:lvl3pPr marL="558900" indent="-342900" algn="l" defTabSz="914400" rtl="0" eaLnBrk="1" latinLnBrk="0" hangingPunct="1">
        <a:lnSpc>
          <a:spcPts val="2000"/>
        </a:lnSpc>
        <a:spcBef>
          <a:spcPts val="2000"/>
        </a:spcBef>
        <a:buFont typeface="+mj-lt"/>
        <a:buAutoNum type="alphaLcPeriod"/>
        <a:defRPr sz="1800" kern="1200">
          <a:solidFill>
            <a:schemeClr val="accent6"/>
          </a:solidFill>
          <a:latin typeface="Calibri" panose="020F0502020204030204" pitchFamily="34" charset="0"/>
          <a:ea typeface="+mn-ea"/>
          <a:cs typeface="Calibri" panose="020F0502020204030204" pitchFamily="34" charset="0"/>
        </a:defRPr>
      </a:lvl3pPr>
      <a:lvl4pPr marL="648000" indent="-216000" algn="l" defTabSz="914400" rtl="0" eaLnBrk="1" latinLnBrk="0" hangingPunct="1">
        <a:lnSpc>
          <a:spcPts val="2000"/>
        </a:lnSpc>
        <a:spcBef>
          <a:spcPts val="2000"/>
        </a:spcBef>
        <a:buFont typeface="Wingdings" pitchFamily="2" charset="2"/>
        <a:buChar char="§"/>
        <a:defRPr sz="1800" kern="1200">
          <a:solidFill>
            <a:schemeClr val="accent6"/>
          </a:solidFill>
          <a:latin typeface="Calibri" panose="020F0502020204030204" pitchFamily="34" charset="0"/>
          <a:ea typeface="+mn-ea"/>
          <a:cs typeface="Calibri" panose="020F0502020204030204" pitchFamily="34" charset="0"/>
        </a:defRPr>
      </a:lvl4pPr>
      <a:lvl5pPr marL="864000" indent="-216000" algn="l" defTabSz="914400" rtl="0" eaLnBrk="1" latinLnBrk="0" hangingPunct="1">
        <a:lnSpc>
          <a:spcPts val="2000"/>
        </a:lnSpc>
        <a:spcBef>
          <a:spcPts val="2000"/>
        </a:spcBef>
        <a:buFont typeface="Wingdings" pitchFamily="2" charset="2"/>
        <a:buChar char="v"/>
        <a:defRPr sz="1800" kern="1200">
          <a:solidFill>
            <a:schemeClr val="accent6"/>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9" orient="horz" pos="2401">
          <p15:clr>
            <a:srgbClr val="F26B43"/>
          </p15:clr>
        </p15:guide>
        <p15:guide id="15" pos="3840">
          <p15:clr>
            <a:srgbClr val="F26B43"/>
          </p15:clr>
        </p15:guide>
        <p15:guide id="22" orient="horz" pos="1918">
          <p15:clr>
            <a:srgbClr val="F26B43"/>
          </p15:clr>
        </p15:guide>
        <p15:guide id="23" orient="horz" pos="1439">
          <p15:clr>
            <a:srgbClr val="F26B43"/>
          </p15:clr>
        </p15:guide>
        <p15:guide id="24" orient="horz" pos="958" userDrawn="1">
          <p15:clr>
            <a:srgbClr val="F26B43"/>
          </p15:clr>
        </p15:guide>
        <p15:guide id="25" orient="horz" pos="479">
          <p15:clr>
            <a:srgbClr val="F26B43"/>
          </p15:clr>
        </p15:guide>
        <p15:guide id="26" orient="horz" pos="160">
          <p15:clr>
            <a:srgbClr val="F26B43"/>
          </p15:clr>
        </p15:guide>
        <p15:guide id="27" orient="horz" pos="96">
          <p15:clr>
            <a:srgbClr val="F26B43"/>
          </p15:clr>
        </p15:guide>
        <p15:guide id="28" orient="horz" pos="2886" userDrawn="1">
          <p15:clr>
            <a:srgbClr val="F26B43"/>
          </p15:clr>
        </p15:guide>
        <p15:guide id="29" orient="horz" pos="3361">
          <p15:clr>
            <a:srgbClr val="F26B43"/>
          </p15:clr>
        </p15:guide>
        <p15:guide id="30" orient="horz" pos="3840">
          <p15:clr>
            <a:srgbClr val="F26B43"/>
          </p15:clr>
        </p15:guide>
        <p15:guide id="31" orient="horz" pos="4160">
          <p15:clr>
            <a:srgbClr val="F26B43"/>
          </p15:clr>
        </p15:guide>
        <p15:guide id="32" orient="horz" pos="4240">
          <p15:clr>
            <a:srgbClr val="F26B43"/>
          </p15:clr>
        </p15:guide>
        <p15:guide id="33" pos="241">
          <p15:clr>
            <a:srgbClr val="F26B43"/>
          </p15:clr>
        </p15:guide>
        <p15:guide id="34" pos="7423">
          <p15:clr>
            <a:srgbClr val="F26B43"/>
          </p15:clr>
        </p15:guide>
        <p15:guide id="35" pos="3960">
          <p15:clr>
            <a:srgbClr val="F26B43"/>
          </p15:clr>
        </p15:guide>
        <p15:guide id="36" pos="37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 xmlns:a16="http://schemas.microsoft.com/office/drawing/2014/main" id="{4C86996D-E510-4804-8400-5AECAABE920A}"/>
              </a:ext>
            </a:extLst>
          </p:cNvPr>
          <p:cNvSpPr/>
          <p:nvPr/>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 xmlns:a16="http://schemas.microsoft.com/office/drawing/2014/main" id="{1908A2F4-7234-4314-8EDF-43DE4485A920}"/>
              </a:ext>
            </a:extLst>
          </p:cNvPr>
          <p:cNvSpPr/>
          <p:nvPr/>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lide Number Placeholder 6">
            <a:extLst>
              <a:ext uri="{FF2B5EF4-FFF2-40B4-BE49-F238E27FC236}">
                <a16:creationId xmlns="" xmlns:a16="http://schemas.microsoft.com/office/drawing/2014/main" id="{58135C7A-7858-4103-A4AA-119C47DBE509}"/>
              </a:ext>
            </a:extLst>
          </p:cNvPr>
          <p:cNvSpPr txBox="1">
            <a:spLocks/>
          </p:cNvSpPr>
          <p:nvPr/>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tx2"/>
                </a:solidFill>
              </a:rPr>
              <a:pPr/>
              <a:t>‹Nr.›</a:t>
            </a:fld>
            <a:endParaRPr lang="en-US" sz="1600" dirty="0">
              <a:solidFill>
                <a:schemeClr val="tx2"/>
              </a:solidFill>
            </a:endParaRPr>
          </a:p>
        </p:txBody>
      </p:sp>
      <p:pic>
        <p:nvPicPr>
          <p:cNvPr id="7" name="Grafik 6">
            <a:extLst>
              <a:ext uri="{FF2B5EF4-FFF2-40B4-BE49-F238E27FC236}">
                <a16:creationId xmlns="" xmlns:a16="http://schemas.microsoft.com/office/drawing/2014/main" id="{0731EF1C-5DA2-4660-BF51-F46BE1456B51}"/>
              </a:ext>
            </a:extLst>
          </p:cNvPr>
          <p:cNvPicPr>
            <a:picLocks noChangeAspect="1"/>
          </p:cNvPicPr>
          <p:nvPr/>
        </p:nvPicPr>
        <p:blipFill>
          <a:blip r:embed="rId8"/>
          <a:stretch>
            <a:fillRect/>
          </a:stretch>
        </p:blipFill>
        <p:spPr>
          <a:xfrm>
            <a:off x="11065601" y="6096000"/>
            <a:ext cx="905819" cy="634999"/>
          </a:xfrm>
          <a:prstGeom prst="rect">
            <a:avLst/>
          </a:prstGeom>
        </p:spPr>
      </p:pic>
      <p:pic>
        <p:nvPicPr>
          <p:cNvPr id="8" name="Grafik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609273" y="6251286"/>
            <a:ext cx="382771" cy="389394"/>
          </a:xfrm>
          <a:prstGeom prst="rect">
            <a:avLst/>
          </a:prstGeom>
        </p:spPr>
      </p:pic>
    </p:spTree>
    <p:extLst>
      <p:ext uri="{BB962C8B-B14F-4D97-AF65-F5344CB8AC3E}">
        <p14:creationId xmlns:p14="http://schemas.microsoft.com/office/powerpoint/2010/main" val="363692538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Lst>
  <p:transition spd="slow">
    <p:push/>
  </p:transition>
  <p:hf hdr="0" ftr="0" dt="0"/>
  <p:txStyles>
    <p:title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ts val="2000"/>
        </a:lnSpc>
        <a:spcBef>
          <a:spcPts val="0"/>
        </a:spcBef>
        <a:buFontTx/>
        <a:buNone/>
        <a:defRPr sz="1800" kern="1200">
          <a:solidFill>
            <a:schemeClr val="accent6"/>
          </a:solidFill>
          <a:latin typeface="Calibri" panose="020F0502020204030204" pitchFamily="34" charset="0"/>
          <a:ea typeface="+mn-ea"/>
          <a:cs typeface="Calibri" panose="020F0502020204030204" pitchFamily="34" charset="0"/>
        </a:defRPr>
      </a:lvl1pPr>
      <a:lvl2pPr marL="342900" indent="-342900" algn="l" defTabSz="914400" rtl="0" eaLnBrk="1" latinLnBrk="0" hangingPunct="1">
        <a:lnSpc>
          <a:spcPts val="2000"/>
        </a:lnSpc>
        <a:spcBef>
          <a:spcPts val="2000"/>
        </a:spcBef>
        <a:buFont typeface="+mj-lt"/>
        <a:buAutoNum type="arabicPeriod"/>
        <a:defRPr sz="1800" kern="1200">
          <a:solidFill>
            <a:schemeClr val="accent6"/>
          </a:solidFill>
          <a:latin typeface="Calibri" panose="020F0502020204030204" pitchFamily="34" charset="0"/>
          <a:ea typeface="+mn-ea"/>
          <a:cs typeface="Calibri" panose="020F0502020204030204" pitchFamily="34" charset="0"/>
        </a:defRPr>
      </a:lvl2pPr>
      <a:lvl3pPr marL="558900" indent="-342900" algn="l" defTabSz="914400" rtl="0" eaLnBrk="1" latinLnBrk="0" hangingPunct="1">
        <a:lnSpc>
          <a:spcPts val="2000"/>
        </a:lnSpc>
        <a:spcBef>
          <a:spcPts val="2000"/>
        </a:spcBef>
        <a:buFont typeface="+mj-lt"/>
        <a:buAutoNum type="alphaLcPeriod"/>
        <a:defRPr sz="1800" kern="1200">
          <a:solidFill>
            <a:schemeClr val="accent6"/>
          </a:solidFill>
          <a:latin typeface="Calibri" panose="020F0502020204030204" pitchFamily="34" charset="0"/>
          <a:ea typeface="+mn-ea"/>
          <a:cs typeface="Calibri" panose="020F0502020204030204" pitchFamily="34" charset="0"/>
        </a:defRPr>
      </a:lvl3pPr>
      <a:lvl4pPr marL="648000" indent="-216000" algn="l" defTabSz="914400" rtl="0" eaLnBrk="1" latinLnBrk="0" hangingPunct="1">
        <a:lnSpc>
          <a:spcPts val="2000"/>
        </a:lnSpc>
        <a:spcBef>
          <a:spcPts val="2000"/>
        </a:spcBef>
        <a:buFont typeface="Wingdings" pitchFamily="2" charset="2"/>
        <a:buChar char="§"/>
        <a:defRPr sz="1800" kern="1200">
          <a:solidFill>
            <a:schemeClr val="accent6"/>
          </a:solidFill>
          <a:latin typeface="Calibri" panose="020F0502020204030204" pitchFamily="34" charset="0"/>
          <a:ea typeface="+mn-ea"/>
          <a:cs typeface="Calibri" panose="020F0502020204030204" pitchFamily="34" charset="0"/>
        </a:defRPr>
      </a:lvl4pPr>
      <a:lvl5pPr marL="864000" indent="-216000" algn="l" defTabSz="914400" rtl="0" eaLnBrk="1" latinLnBrk="0" hangingPunct="1">
        <a:lnSpc>
          <a:spcPts val="2000"/>
        </a:lnSpc>
        <a:spcBef>
          <a:spcPts val="2000"/>
        </a:spcBef>
        <a:buFont typeface="Wingdings" pitchFamily="2" charset="2"/>
        <a:buChar char="v"/>
        <a:defRPr sz="1800" kern="1200">
          <a:solidFill>
            <a:schemeClr val="accent6"/>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9" orient="horz" pos="2401">
          <p15:clr>
            <a:srgbClr val="F26B43"/>
          </p15:clr>
        </p15:guide>
        <p15:guide id="15" pos="3840">
          <p15:clr>
            <a:srgbClr val="F26B43"/>
          </p15:clr>
        </p15:guide>
        <p15:guide id="22" orient="horz" pos="1918">
          <p15:clr>
            <a:srgbClr val="F26B43"/>
          </p15:clr>
        </p15:guide>
        <p15:guide id="23" orient="horz" pos="1439">
          <p15:clr>
            <a:srgbClr val="F26B43"/>
          </p15:clr>
        </p15:guide>
        <p15:guide id="24" orient="horz" pos="958">
          <p15:clr>
            <a:srgbClr val="F26B43"/>
          </p15:clr>
        </p15:guide>
        <p15:guide id="25" orient="horz" pos="479">
          <p15:clr>
            <a:srgbClr val="F26B43"/>
          </p15:clr>
        </p15:guide>
        <p15:guide id="26" orient="horz" pos="160">
          <p15:clr>
            <a:srgbClr val="F26B43"/>
          </p15:clr>
        </p15:guide>
        <p15:guide id="27" orient="horz" pos="96">
          <p15:clr>
            <a:srgbClr val="F26B43"/>
          </p15:clr>
        </p15:guide>
        <p15:guide id="28" orient="horz" pos="2880">
          <p15:clr>
            <a:srgbClr val="F26B43"/>
          </p15:clr>
        </p15:guide>
        <p15:guide id="29" orient="horz" pos="3361">
          <p15:clr>
            <a:srgbClr val="F26B43"/>
          </p15:clr>
        </p15:guide>
        <p15:guide id="30" orient="horz" pos="3840">
          <p15:clr>
            <a:srgbClr val="F26B43"/>
          </p15:clr>
        </p15:guide>
        <p15:guide id="31" orient="horz" pos="4160">
          <p15:clr>
            <a:srgbClr val="F26B43"/>
          </p15:clr>
        </p15:guide>
        <p15:guide id="32" orient="horz" pos="4240">
          <p15:clr>
            <a:srgbClr val="F26B43"/>
          </p15:clr>
        </p15:guide>
        <p15:guide id="33" pos="241">
          <p15:clr>
            <a:srgbClr val="F26B43"/>
          </p15:clr>
        </p15:guide>
        <p15:guide id="34" pos="7423">
          <p15:clr>
            <a:srgbClr val="F26B43"/>
          </p15:clr>
        </p15:guide>
        <p15:guide id="35" pos="3960">
          <p15:clr>
            <a:srgbClr val="F26B43"/>
          </p15:clr>
        </p15:guide>
        <p15:guide id="36" pos="37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 xmlns:a16="http://schemas.microsoft.com/office/drawing/2014/main" id="{4C86996D-E510-4804-8400-5AECAABE920A}"/>
              </a:ext>
            </a:extLst>
          </p:cNvPr>
          <p:cNvSpPr/>
          <p:nvPr/>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 xmlns:a16="http://schemas.microsoft.com/office/drawing/2014/main" id="{1908A2F4-7234-4314-8EDF-43DE4485A920}"/>
              </a:ext>
            </a:extLst>
          </p:cNvPr>
          <p:cNvSpPr/>
          <p:nvPr/>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lide Number Placeholder 6">
            <a:extLst>
              <a:ext uri="{FF2B5EF4-FFF2-40B4-BE49-F238E27FC236}">
                <a16:creationId xmlns="" xmlns:a16="http://schemas.microsoft.com/office/drawing/2014/main" id="{CE049069-CA8F-44E7-91BC-3A786CB2500C}"/>
              </a:ext>
            </a:extLst>
          </p:cNvPr>
          <p:cNvSpPr txBox="1">
            <a:spLocks/>
          </p:cNvSpPr>
          <p:nvPr/>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tx2"/>
                </a:solidFill>
              </a:rPr>
              <a:pPr/>
              <a:t>‹Nr.›</a:t>
            </a:fld>
            <a:endParaRPr lang="en-US" sz="1600" dirty="0">
              <a:solidFill>
                <a:schemeClr val="tx2"/>
              </a:solidFill>
            </a:endParaRPr>
          </a:p>
        </p:txBody>
      </p:sp>
      <p:pic>
        <p:nvPicPr>
          <p:cNvPr id="7" name="Grafik 6">
            <a:extLst>
              <a:ext uri="{FF2B5EF4-FFF2-40B4-BE49-F238E27FC236}">
                <a16:creationId xmlns="" xmlns:a16="http://schemas.microsoft.com/office/drawing/2014/main" id="{6E62429D-5C9D-41E8-A8F7-1E3A55F1A803}"/>
              </a:ext>
            </a:extLst>
          </p:cNvPr>
          <p:cNvPicPr>
            <a:picLocks noChangeAspect="1"/>
          </p:cNvPicPr>
          <p:nvPr/>
        </p:nvPicPr>
        <p:blipFill>
          <a:blip r:embed="rId6"/>
          <a:stretch>
            <a:fillRect/>
          </a:stretch>
        </p:blipFill>
        <p:spPr>
          <a:xfrm>
            <a:off x="11065601" y="6096000"/>
            <a:ext cx="905819" cy="634999"/>
          </a:xfrm>
          <a:prstGeom prst="rect">
            <a:avLst/>
          </a:prstGeom>
        </p:spPr>
      </p:pic>
      <p:pic>
        <p:nvPicPr>
          <p:cNvPr id="8" name="Grafik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09273" y="6251286"/>
            <a:ext cx="382771" cy="389394"/>
          </a:xfrm>
          <a:prstGeom prst="rect">
            <a:avLst/>
          </a:prstGeom>
        </p:spPr>
      </p:pic>
    </p:spTree>
    <p:extLst>
      <p:ext uri="{BB962C8B-B14F-4D97-AF65-F5344CB8AC3E}">
        <p14:creationId xmlns:p14="http://schemas.microsoft.com/office/powerpoint/2010/main" val="1648701188"/>
      </p:ext>
    </p:extLst>
  </p:cSld>
  <p:clrMap bg1="lt1" tx1="dk1" bg2="lt2" tx2="dk2" accent1="accent1" accent2="accent2" accent3="accent3" accent4="accent4" accent5="accent5" accent6="accent6" hlink="hlink" folHlink="folHlink"/>
  <p:sldLayoutIdLst>
    <p:sldLayoutId id="2147483775" r:id="rId1"/>
    <p:sldLayoutId id="2147483777" r:id="rId2"/>
    <p:sldLayoutId id="2147483776" r:id="rId3"/>
    <p:sldLayoutId id="2147483778" r:id="rId4"/>
  </p:sldLayoutIdLst>
  <p:transition spd="slow">
    <p:push/>
  </p:transition>
  <p:hf hdr="0" ftr="0" dt="0"/>
  <p:txStyles>
    <p:title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ts val="2000"/>
        </a:lnSpc>
        <a:spcBef>
          <a:spcPts val="0"/>
        </a:spcBef>
        <a:buFontTx/>
        <a:buNone/>
        <a:defRPr sz="1800" kern="1200">
          <a:solidFill>
            <a:schemeClr val="accent6"/>
          </a:solidFill>
          <a:latin typeface="Calibri" panose="020F0502020204030204" pitchFamily="34" charset="0"/>
          <a:ea typeface="+mn-ea"/>
          <a:cs typeface="Calibri" panose="020F0502020204030204" pitchFamily="34" charset="0"/>
        </a:defRPr>
      </a:lvl1pPr>
      <a:lvl2pPr marL="342900" indent="-342900" algn="l" defTabSz="914400" rtl="0" eaLnBrk="1" latinLnBrk="0" hangingPunct="1">
        <a:lnSpc>
          <a:spcPts val="2000"/>
        </a:lnSpc>
        <a:spcBef>
          <a:spcPts val="2000"/>
        </a:spcBef>
        <a:buFont typeface="+mj-lt"/>
        <a:buAutoNum type="arabicPeriod"/>
        <a:defRPr sz="1800" kern="1200">
          <a:solidFill>
            <a:schemeClr val="accent6"/>
          </a:solidFill>
          <a:latin typeface="Calibri" panose="020F0502020204030204" pitchFamily="34" charset="0"/>
          <a:ea typeface="+mn-ea"/>
          <a:cs typeface="Calibri" panose="020F0502020204030204" pitchFamily="34" charset="0"/>
        </a:defRPr>
      </a:lvl2pPr>
      <a:lvl3pPr marL="558900" indent="-342900" algn="l" defTabSz="914400" rtl="0" eaLnBrk="1" latinLnBrk="0" hangingPunct="1">
        <a:lnSpc>
          <a:spcPts val="2000"/>
        </a:lnSpc>
        <a:spcBef>
          <a:spcPts val="2000"/>
        </a:spcBef>
        <a:buFont typeface="+mj-lt"/>
        <a:buAutoNum type="alphaLcPeriod"/>
        <a:defRPr sz="1800" kern="1200">
          <a:solidFill>
            <a:schemeClr val="accent6"/>
          </a:solidFill>
          <a:latin typeface="Calibri" panose="020F0502020204030204" pitchFamily="34" charset="0"/>
          <a:ea typeface="+mn-ea"/>
          <a:cs typeface="Calibri" panose="020F0502020204030204" pitchFamily="34" charset="0"/>
        </a:defRPr>
      </a:lvl3pPr>
      <a:lvl4pPr marL="648000" indent="-216000" algn="l" defTabSz="914400" rtl="0" eaLnBrk="1" latinLnBrk="0" hangingPunct="1">
        <a:lnSpc>
          <a:spcPts val="2000"/>
        </a:lnSpc>
        <a:spcBef>
          <a:spcPts val="2000"/>
        </a:spcBef>
        <a:buFont typeface="Wingdings" pitchFamily="2" charset="2"/>
        <a:buChar char="§"/>
        <a:defRPr sz="1800" kern="1200">
          <a:solidFill>
            <a:schemeClr val="accent6"/>
          </a:solidFill>
          <a:latin typeface="Calibri" panose="020F0502020204030204" pitchFamily="34" charset="0"/>
          <a:ea typeface="+mn-ea"/>
          <a:cs typeface="Calibri" panose="020F0502020204030204" pitchFamily="34" charset="0"/>
        </a:defRPr>
      </a:lvl4pPr>
      <a:lvl5pPr marL="864000" indent="-216000" algn="l" defTabSz="914400" rtl="0" eaLnBrk="1" latinLnBrk="0" hangingPunct="1">
        <a:lnSpc>
          <a:spcPts val="2000"/>
        </a:lnSpc>
        <a:spcBef>
          <a:spcPts val="2000"/>
        </a:spcBef>
        <a:buFont typeface="Wingdings" pitchFamily="2" charset="2"/>
        <a:buChar char="v"/>
        <a:defRPr sz="1800" kern="1200">
          <a:solidFill>
            <a:schemeClr val="accent6"/>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9" orient="horz" pos="2401">
          <p15:clr>
            <a:srgbClr val="F26B43"/>
          </p15:clr>
        </p15:guide>
        <p15:guide id="15" pos="3840">
          <p15:clr>
            <a:srgbClr val="F26B43"/>
          </p15:clr>
        </p15:guide>
        <p15:guide id="22" orient="horz" pos="1918">
          <p15:clr>
            <a:srgbClr val="F26B43"/>
          </p15:clr>
        </p15:guide>
        <p15:guide id="23" orient="horz" pos="1439">
          <p15:clr>
            <a:srgbClr val="F26B43"/>
          </p15:clr>
        </p15:guide>
        <p15:guide id="24" orient="horz" pos="958">
          <p15:clr>
            <a:srgbClr val="F26B43"/>
          </p15:clr>
        </p15:guide>
        <p15:guide id="25" orient="horz" pos="479">
          <p15:clr>
            <a:srgbClr val="F26B43"/>
          </p15:clr>
        </p15:guide>
        <p15:guide id="26" orient="horz" pos="160">
          <p15:clr>
            <a:srgbClr val="F26B43"/>
          </p15:clr>
        </p15:guide>
        <p15:guide id="27" orient="horz" pos="96">
          <p15:clr>
            <a:srgbClr val="F26B43"/>
          </p15:clr>
        </p15:guide>
        <p15:guide id="28" orient="horz" pos="2880">
          <p15:clr>
            <a:srgbClr val="F26B43"/>
          </p15:clr>
        </p15:guide>
        <p15:guide id="29" orient="horz" pos="3361">
          <p15:clr>
            <a:srgbClr val="F26B43"/>
          </p15:clr>
        </p15:guide>
        <p15:guide id="30" orient="horz" pos="3840">
          <p15:clr>
            <a:srgbClr val="F26B43"/>
          </p15:clr>
        </p15:guide>
        <p15:guide id="31" orient="horz" pos="4160">
          <p15:clr>
            <a:srgbClr val="F26B43"/>
          </p15:clr>
        </p15:guide>
        <p15:guide id="32" orient="horz" pos="4240">
          <p15:clr>
            <a:srgbClr val="F26B43"/>
          </p15:clr>
        </p15:guide>
        <p15:guide id="33" pos="241">
          <p15:clr>
            <a:srgbClr val="F26B43"/>
          </p15:clr>
        </p15:guide>
        <p15:guide id="34" pos="7423">
          <p15:clr>
            <a:srgbClr val="F26B43"/>
          </p15:clr>
        </p15:guide>
        <p15:guide id="35" pos="3960">
          <p15:clr>
            <a:srgbClr val="F26B43"/>
          </p15:clr>
        </p15:guide>
        <p15:guide id="36" pos="37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 xmlns:a16="http://schemas.microsoft.com/office/drawing/2014/main" id="{4C86996D-E510-4804-8400-5AECAABE920A}"/>
              </a:ext>
            </a:extLst>
          </p:cNvPr>
          <p:cNvSpPr/>
          <p:nvPr/>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 xmlns:a16="http://schemas.microsoft.com/office/drawing/2014/main" id="{1908A2F4-7234-4314-8EDF-43DE4485A920}"/>
              </a:ext>
            </a:extLst>
          </p:cNvPr>
          <p:cNvSpPr/>
          <p:nvPr/>
        </p:nvSpPr>
        <p:spPr>
          <a:xfrm>
            <a:off x="0" y="6731000"/>
            <a:ext cx="12191999" cy="12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Slide Number Placeholder 6">
            <a:extLst>
              <a:ext uri="{FF2B5EF4-FFF2-40B4-BE49-F238E27FC236}">
                <a16:creationId xmlns="" xmlns:a16="http://schemas.microsoft.com/office/drawing/2014/main" id="{086CB001-A895-4BB4-A266-2D1ABB50CDE9}"/>
              </a:ext>
            </a:extLst>
          </p:cNvPr>
          <p:cNvSpPr txBox="1">
            <a:spLocks/>
          </p:cNvSpPr>
          <p:nvPr/>
        </p:nvSpPr>
        <p:spPr>
          <a:xfrm>
            <a:off x="292224" y="6365996"/>
            <a:ext cx="1144690" cy="3302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1600" smtClean="0">
                <a:solidFill>
                  <a:schemeClr val="tx2"/>
                </a:solidFill>
              </a:rPr>
              <a:pPr/>
              <a:t>‹Nr.›</a:t>
            </a:fld>
            <a:endParaRPr lang="en-US" sz="1600" dirty="0">
              <a:solidFill>
                <a:schemeClr val="tx2"/>
              </a:solidFill>
            </a:endParaRPr>
          </a:p>
        </p:txBody>
      </p:sp>
      <p:pic>
        <p:nvPicPr>
          <p:cNvPr id="7" name="Grafik 6">
            <a:extLst>
              <a:ext uri="{FF2B5EF4-FFF2-40B4-BE49-F238E27FC236}">
                <a16:creationId xmlns="" xmlns:a16="http://schemas.microsoft.com/office/drawing/2014/main" id="{E79904DB-92CF-4688-A7C6-2B02989A8C3F}"/>
              </a:ext>
            </a:extLst>
          </p:cNvPr>
          <p:cNvPicPr>
            <a:picLocks noChangeAspect="1"/>
          </p:cNvPicPr>
          <p:nvPr/>
        </p:nvPicPr>
        <p:blipFill>
          <a:blip r:embed="rId3"/>
          <a:stretch>
            <a:fillRect/>
          </a:stretch>
        </p:blipFill>
        <p:spPr>
          <a:xfrm>
            <a:off x="11065601" y="6096000"/>
            <a:ext cx="905819" cy="634999"/>
          </a:xfrm>
          <a:prstGeom prst="rect">
            <a:avLst/>
          </a:prstGeom>
        </p:spPr>
      </p:pic>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09273" y="6251286"/>
            <a:ext cx="382771" cy="389394"/>
          </a:xfrm>
          <a:prstGeom prst="rect">
            <a:avLst/>
          </a:prstGeom>
        </p:spPr>
      </p:pic>
    </p:spTree>
    <p:extLst>
      <p:ext uri="{BB962C8B-B14F-4D97-AF65-F5344CB8AC3E}">
        <p14:creationId xmlns:p14="http://schemas.microsoft.com/office/powerpoint/2010/main" val="2433181460"/>
      </p:ext>
    </p:extLst>
  </p:cSld>
  <p:clrMap bg1="lt1" tx1="dk1" bg2="lt2" tx2="dk2" accent1="accent1" accent2="accent2" accent3="accent3" accent4="accent4" accent5="accent5" accent6="accent6" hlink="hlink" folHlink="folHlink"/>
  <p:sldLayoutIdLst>
    <p:sldLayoutId id="2147483780" r:id="rId1"/>
  </p:sldLayoutIdLst>
  <p:transition spd="slow">
    <p:push/>
  </p:transition>
  <p:hf hdr="0" ftr="0" dt="0"/>
  <p:txStyles>
    <p:title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ts val="2000"/>
        </a:lnSpc>
        <a:spcBef>
          <a:spcPts val="0"/>
        </a:spcBef>
        <a:buFontTx/>
        <a:buNone/>
        <a:defRPr sz="1800" kern="1200">
          <a:solidFill>
            <a:schemeClr val="accent6"/>
          </a:solidFill>
          <a:latin typeface="Calibri" panose="020F0502020204030204" pitchFamily="34" charset="0"/>
          <a:ea typeface="+mn-ea"/>
          <a:cs typeface="Calibri" panose="020F0502020204030204" pitchFamily="34" charset="0"/>
        </a:defRPr>
      </a:lvl1pPr>
      <a:lvl2pPr marL="342900" indent="-342900" algn="l" defTabSz="914400" rtl="0" eaLnBrk="1" latinLnBrk="0" hangingPunct="1">
        <a:lnSpc>
          <a:spcPts val="2000"/>
        </a:lnSpc>
        <a:spcBef>
          <a:spcPts val="2000"/>
        </a:spcBef>
        <a:buFont typeface="+mj-lt"/>
        <a:buAutoNum type="arabicPeriod"/>
        <a:defRPr sz="1800" kern="1200">
          <a:solidFill>
            <a:schemeClr val="accent6"/>
          </a:solidFill>
          <a:latin typeface="Calibri" panose="020F0502020204030204" pitchFamily="34" charset="0"/>
          <a:ea typeface="+mn-ea"/>
          <a:cs typeface="Calibri" panose="020F0502020204030204" pitchFamily="34" charset="0"/>
        </a:defRPr>
      </a:lvl2pPr>
      <a:lvl3pPr marL="558900" indent="-342900" algn="l" defTabSz="914400" rtl="0" eaLnBrk="1" latinLnBrk="0" hangingPunct="1">
        <a:lnSpc>
          <a:spcPts val="2000"/>
        </a:lnSpc>
        <a:spcBef>
          <a:spcPts val="2000"/>
        </a:spcBef>
        <a:buFont typeface="+mj-lt"/>
        <a:buAutoNum type="alphaLcPeriod"/>
        <a:defRPr sz="1800" kern="1200">
          <a:solidFill>
            <a:schemeClr val="accent6"/>
          </a:solidFill>
          <a:latin typeface="Calibri" panose="020F0502020204030204" pitchFamily="34" charset="0"/>
          <a:ea typeface="+mn-ea"/>
          <a:cs typeface="Calibri" panose="020F0502020204030204" pitchFamily="34" charset="0"/>
        </a:defRPr>
      </a:lvl3pPr>
      <a:lvl4pPr marL="648000" indent="-216000" algn="l" defTabSz="914400" rtl="0" eaLnBrk="1" latinLnBrk="0" hangingPunct="1">
        <a:lnSpc>
          <a:spcPts val="2000"/>
        </a:lnSpc>
        <a:spcBef>
          <a:spcPts val="2000"/>
        </a:spcBef>
        <a:buFont typeface="Wingdings" pitchFamily="2" charset="2"/>
        <a:buChar char="§"/>
        <a:defRPr sz="1800" kern="1200">
          <a:solidFill>
            <a:schemeClr val="accent6"/>
          </a:solidFill>
          <a:latin typeface="Calibri" panose="020F0502020204030204" pitchFamily="34" charset="0"/>
          <a:ea typeface="+mn-ea"/>
          <a:cs typeface="Calibri" panose="020F0502020204030204" pitchFamily="34" charset="0"/>
        </a:defRPr>
      </a:lvl4pPr>
      <a:lvl5pPr marL="864000" indent="-216000" algn="l" defTabSz="914400" rtl="0" eaLnBrk="1" latinLnBrk="0" hangingPunct="1">
        <a:lnSpc>
          <a:spcPts val="2000"/>
        </a:lnSpc>
        <a:spcBef>
          <a:spcPts val="2000"/>
        </a:spcBef>
        <a:buFont typeface="Wingdings" pitchFamily="2" charset="2"/>
        <a:buChar char="v"/>
        <a:defRPr sz="1800" kern="1200">
          <a:solidFill>
            <a:schemeClr val="accent6"/>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9" orient="horz" pos="2401">
          <p15:clr>
            <a:srgbClr val="F26B43"/>
          </p15:clr>
        </p15:guide>
        <p15:guide id="15" pos="3840">
          <p15:clr>
            <a:srgbClr val="F26B43"/>
          </p15:clr>
        </p15:guide>
        <p15:guide id="22" orient="horz" pos="1918">
          <p15:clr>
            <a:srgbClr val="F26B43"/>
          </p15:clr>
        </p15:guide>
        <p15:guide id="23" orient="horz" pos="1439">
          <p15:clr>
            <a:srgbClr val="F26B43"/>
          </p15:clr>
        </p15:guide>
        <p15:guide id="24" orient="horz" pos="958">
          <p15:clr>
            <a:srgbClr val="F26B43"/>
          </p15:clr>
        </p15:guide>
        <p15:guide id="25" orient="horz" pos="479">
          <p15:clr>
            <a:srgbClr val="F26B43"/>
          </p15:clr>
        </p15:guide>
        <p15:guide id="26" orient="horz" pos="160">
          <p15:clr>
            <a:srgbClr val="F26B43"/>
          </p15:clr>
        </p15:guide>
        <p15:guide id="27" orient="horz" pos="96">
          <p15:clr>
            <a:srgbClr val="F26B43"/>
          </p15:clr>
        </p15:guide>
        <p15:guide id="28" orient="horz" pos="2880">
          <p15:clr>
            <a:srgbClr val="F26B43"/>
          </p15:clr>
        </p15:guide>
        <p15:guide id="29" orient="horz" pos="3361">
          <p15:clr>
            <a:srgbClr val="F26B43"/>
          </p15:clr>
        </p15:guide>
        <p15:guide id="30" orient="horz" pos="3840">
          <p15:clr>
            <a:srgbClr val="F26B43"/>
          </p15:clr>
        </p15:guide>
        <p15:guide id="31" orient="horz" pos="4160">
          <p15:clr>
            <a:srgbClr val="F26B43"/>
          </p15:clr>
        </p15:guide>
        <p15:guide id="32" orient="horz" pos="4240">
          <p15:clr>
            <a:srgbClr val="F26B43"/>
          </p15:clr>
        </p15:guide>
        <p15:guide id="33" pos="241">
          <p15:clr>
            <a:srgbClr val="F26B43"/>
          </p15:clr>
        </p15:guide>
        <p15:guide id="34" pos="7423">
          <p15:clr>
            <a:srgbClr val="F26B43"/>
          </p15:clr>
        </p15:guide>
        <p15:guide id="35" pos="3960">
          <p15:clr>
            <a:srgbClr val="F26B43"/>
          </p15:clr>
        </p15:guide>
        <p15:guide id="36" pos="37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 xmlns:a16="http://schemas.microsoft.com/office/drawing/2014/main" id="{4C86996D-E510-4804-8400-5AECAABE920A}"/>
              </a:ext>
            </a:extLst>
          </p:cNvPr>
          <p:cNvSpPr/>
          <p:nvPr/>
        </p:nvSpPr>
        <p:spPr>
          <a:xfrm>
            <a:off x="0" y="6731000"/>
            <a:ext cx="12191999" cy="12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7677342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6" r:id="rId10"/>
    <p:sldLayoutId id="2147483794" r:id="rId11"/>
    <p:sldLayoutId id="2147483795" r:id="rId12"/>
  </p:sldLayoutIdLst>
  <p:transition spd="slow">
    <p:push/>
  </p:transition>
  <p:hf hdr="0" ftr="0" dt="0"/>
  <p:txStyles>
    <p:title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ts val="2000"/>
        </a:lnSpc>
        <a:spcBef>
          <a:spcPts val="0"/>
        </a:spcBef>
        <a:buFontTx/>
        <a:buNone/>
        <a:defRPr sz="1800" kern="1200">
          <a:solidFill>
            <a:schemeClr val="accent6"/>
          </a:solidFill>
          <a:latin typeface="Calibri" panose="020F0502020204030204" pitchFamily="34" charset="0"/>
          <a:ea typeface="+mn-ea"/>
          <a:cs typeface="Calibri" panose="020F0502020204030204" pitchFamily="34" charset="0"/>
        </a:defRPr>
      </a:lvl1pPr>
      <a:lvl2pPr marL="342900" indent="-342900" algn="l" defTabSz="914400" rtl="0" eaLnBrk="1" latinLnBrk="0" hangingPunct="1">
        <a:lnSpc>
          <a:spcPts val="2000"/>
        </a:lnSpc>
        <a:spcBef>
          <a:spcPts val="2000"/>
        </a:spcBef>
        <a:buFont typeface="+mj-lt"/>
        <a:buAutoNum type="arabicPeriod"/>
        <a:defRPr sz="1800" kern="1200">
          <a:solidFill>
            <a:schemeClr val="accent6"/>
          </a:solidFill>
          <a:latin typeface="Calibri" panose="020F0502020204030204" pitchFamily="34" charset="0"/>
          <a:ea typeface="+mn-ea"/>
          <a:cs typeface="Calibri" panose="020F0502020204030204" pitchFamily="34" charset="0"/>
        </a:defRPr>
      </a:lvl2pPr>
      <a:lvl3pPr marL="558900" indent="-342900" algn="l" defTabSz="914400" rtl="0" eaLnBrk="1" latinLnBrk="0" hangingPunct="1">
        <a:lnSpc>
          <a:spcPts val="2000"/>
        </a:lnSpc>
        <a:spcBef>
          <a:spcPts val="2000"/>
        </a:spcBef>
        <a:buFont typeface="+mj-lt"/>
        <a:buAutoNum type="alphaLcPeriod"/>
        <a:defRPr sz="1800" kern="1200">
          <a:solidFill>
            <a:schemeClr val="accent6"/>
          </a:solidFill>
          <a:latin typeface="Calibri" panose="020F0502020204030204" pitchFamily="34" charset="0"/>
          <a:ea typeface="+mn-ea"/>
          <a:cs typeface="Calibri" panose="020F0502020204030204" pitchFamily="34" charset="0"/>
        </a:defRPr>
      </a:lvl3pPr>
      <a:lvl4pPr marL="648000" indent="-216000" algn="l" defTabSz="914400" rtl="0" eaLnBrk="1" latinLnBrk="0" hangingPunct="1">
        <a:lnSpc>
          <a:spcPts val="2000"/>
        </a:lnSpc>
        <a:spcBef>
          <a:spcPts val="2000"/>
        </a:spcBef>
        <a:buFont typeface="Wingdings" pitchFamily="2" charset="2"/>
        <a:buChar char="§"/>
        <a:defRPr sz="1800" kern="1200">
          <a:solidFill>
            <a:schemeClr val="accent6"/>
          </a:solidFill>
          <a:latin typeface="Calibri" panose="020F0502020204030204" pitchFamily="34" charset="0"/>
          <a:ea typeface="+mn-ea"/>
          <a:cs typeface="Calibri" panose="020F0502020204030204" pitchFamily="34" charset="0"/>
        </a:defRPr>
      </a:lvl4pPr>
      <a:lvl5pPr marL="864000" indent="-216000" algn="l" defTabSz="914400" rtl="0" eaLnBrk="1" latinLnBrk="0" hangingPunct="1">
        <a:lnSpc>
          <a:spcPts val="2000"/>
        </a:lnSpc>
        <a:spcBef>
          <a:spcPts val="2000"/>
        </a:spcBef>
        <a:buFont typeface="Wingdings" pitchFamily="2" charset="2"/>
        <a:buChar char="v"/>
        <a:defRPr sz="1800" kern="1200">
          <a:solidFill>
            <a:schemeClr val="accent6"/>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9" orient="horz" pos="2401">
          <p15:clr>
            <a:srgbClr val="F26B43"/>
          </p15:clr>
        </p15:guide>
        <p15:guide id="15" pos="3840">
          <p15:clr>
            <a:srgbClr val="F26B43"/>
          </p15:clr>
        </p15:guide>
        <p15:guide id="22" orient="horz" pos="1918">
          <p15:clr>
            <a:srgbClr val="F26B43"/>
          </p15:clr>
        </p15:guide>
        <p15:guide id="23" orient="horz" pos="1439">
          <p15:clr>
            <a:srgbClr val="F26B43"/>
          </p15:clr>
        </p15:guide>
        <p15:guide id="24" orient="horz" pos="960">
          <p15:clr>
            <a:srgbClr val="F26B43"/>
          </p15:clr>
        </p15:guide>
        <p15:guide id="25" orient="horz" pos="479">
          <p15:clr>
            <a:srgbClr val="F26B43"/>
          </p15:clr>
        </p15:guide>
        <p15:guide id="26" orient="horz" pos="160">
          <p15:clr>
            <a:srgbClr val="F26B43"/>
          </p15:clr>
        </p15:guide>
        <p15:guide id="27" orient="horz" pos="96">
          <p15:clr>
            <a:srgbClr val="F26B43"/>
          </p15:clr>
        </p15:guide>
        <p15:guide id="28" orient="horz" pos="2880">
          <p15:clr>
            <a:srgbClr val="F26B43"/>
          </p15:clr>
        </p15:guide>
        <p15:guide id="29" orient="horz" pos="3361">
          <p15:clr>
            <a:srgbClr val="F26B43"/>
          </p15:clr>
        </p15:guide>
        <p15:guide id="30" orient="horz" pos="3840">
          <p15:clr>
            <a:srgbClr val="F26B43"/>
          </p15:clr>
        </p15:guide>
        <p15:guide id="31" orient="horz" pos="4160">
          <p15:clr>
            <a:srgbClr val="F26B43"/>
          </p15:clr>
        </p15:guide>
        <p15:guide id="32" orient="horz" pos="4240">
          <p15:clr>
            <a:srgbClr val="F26B43"/>
          </p15:clr>
        </p15:guide>
        <p15:guide id="33" pos="241">
          <p15:clr>
            <a:srgbClr val="F26B43"/>
          </p15:clr>
        </p15:guide>
        <p15:guide id="34" pos="7423">
          <p15:clr>
            <a:srgbClr val="F26B43"/>
          </p15:clr>
        </p15:guide>
        <p15:guide id="35" pos="3960">
          <p15:clr>
            <a:srgbClr val="F26B43"/>
          </p15:clr>
        </p15:guide>
        <p15:guide id="36" pos="372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 xmlns:a16="http://schemas.microsoft.com/office/drawing/2014/main" id="{4C86996D-E510-4804-8400-5AECAABE920A}"/>
              </a:ext>
            </a:extLst>
          </p:cNvPr>
          <p:cNvSpPr/>
          <p:nvPr/>
        </p:nvSpPr>
        <p:spPr>
          <a:xfrm>
            <a:off x="0" y="6731000"/>
            <a:ext cx="12191999" cy="12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02938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10" r:id="rId4"/>
    <p:sldLayoutId id="2147483814" r:id="rId5"/>
    <p:sldLayoutId id="2147483812" r:id="rId6"/>
  </p:sldLayoutIdLst>
  <p:transition spd="slow">
    <p:push/>
  </p:transition>
  <p:hf hdr="0" ftr="0" dt="0"/>
  <p:txStyles>
    <p:title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ts val="2000"/>
        </a:lnSpc>
        <a:spcBef>
          <a:spcPts val="0"/>
        </a:spcBef>
        <a:buFontTx/>
        <a:buNone/>
        <a:defRPr sz="1800" kern="1200">
          <a:solidFill>
            <a:schemeClr val="accent6"/>
          </a:solidFill>
          <a:latin typeface="Calibri" panose="020F0502020204030204" pitchFamily="34" charset="0"/>
          <a:ea typeface="+mn-ea"/>
          <a:cs typeface="Calibri" panose="020F0502020204030204" pitchFamily="34" charset="0"/>
        </a:defRPr>
      </a:lvl1pPr>
      <a:lvl2pPr marL="342900" indent="-342900" algn="l" defTabSz="914400" rtl="0" eaLnBrk="1" latinLnBrk="0" hangingPunct="1">
        <a:lnSpc>
          <a:spcPts val="2000"/>
        </a:lnSpc>
        <a:spcBef>
          <a:spcPts val="2000"/>
        </a:spcBef>
        <a:buFont typeface="+mj-lt"/>
        <a:buAutoNum type="arabicPeriod"/>
        <a:defRPr sz="1800" kern="1200">
          <a:solidFill>
            <a:schemeClr val="accent6"/>
          </a:solidFill>
          <a:latin typeface="Calibri" panose="020F0502020204030204" pitchFamily="34" charset="0"/>
          <a:ea typeface="+mn-ea"/>
          <a:cs typeface="Calibri" panose="020F0502020204030204" pitchFamily="34" charset="0"/>
        </a:defRPr>
      </a:lvl2pPr>
      <a:lvl3pPr marL="558900" indent="-342900" algn="l" defTabSz="914400" rtl="0" eaLnBrk="1" latinLnBrk="0" hangingPunct="1">
        <a:lnSpc>
          <a:spcPts val="2000"/>
        </a:lnSpc>
        <a:spcBef>
          <a:spcPts val="2000"/>
        </a:spcBef>
        <a:buFont typeface="+mj-lt"/>
        <a:buAutoNum type="alphaLcPeriod"/>
        <a:defRPr sz="1800" kern="1200">
          <a:solidFill>
            <a:schemeClr val="accent6"/>
          </a:solidFill>
          <a:latin typeface="Calibri" panose="020F0502020204030204" pitchFamily="34" charset="0"/>
          <a:ea typeface="+mn-ea"/>
          <a:cs typeface="Calibri" panose="020F0502020204030204" pitchFamily="34" charset="0"/>
        </a:defRPr>
      </a:lvl3pPr>
      <a:lvl4pPr marL="648000" indent="-216000" algn="l" defTabSz="914400" rtl="0" eaLnBrk="1" latinLnBrk="0" hangingPunct="1">
        <a:lnSpc>
          <a:spcPts val="2000"/>
        </a:lnSpc>
        <a:spcBef>
          <a:spcPts val="2000"/>
        </a:spcBef>
        <a:buFont typeface="Wingdings" pitchFamily="2" charset="2"/>
        <a:buChar char="§"/>
        <a:defRPr sz="1800" kern="1200">
          <a:solidFill>
            <a:schemeClr val="accent6"/>
          </a:solidFill>
          <a:latin typeface="Calibri" panose="020F0502020204030204" pitchFamily="34" charset="0"/>
          <a:ea typeface="+mn-ea"/>
          <a:cs typeface="Calibri" panose="020F0502020204030204" pitchFamily="34" charset="0"/>
        </a:defRPr>
      </a:lvl4pPr>
      <a:lvl5pPr marL="864000" indent="-216000" algn="l" defTabSz="914400" rtl="0" eaLnBrk="1" latinLnBrk="0" hangingPunct="1">
        <a:lnSpc>
          <a:spcPts val="2000"/>
        </a:lnSpc>
        <a:spcBef>
          <a:spcPts val="2000"/>
        </a:spcBef>
        <a:buFont typeface="Wingdings" pitchFamily="2" charset="2"/>
        <a:buChar char="v"/>
        <a:defRPr sz="1800" kern="1200">
          <a:solidFill>
            <a:schemeClr val="accent6"/>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9" orient="horz" pos="2401">
          <p15:clr>
            <a:srgbClr val="F26B43"/>
          </p15:clr>
        </p15:guide>
        <p15:guide id="15" pos="3840">
          <p15:clr>
            <a:srgbClr val="F26B43"/>
          </p15:clr>
        </p15:guide>
        <p15:guide id="22" orient="horz" pos="1918">
          <p15:clr>
            <a:srgbClr val="F26B43"/>
          </p15:clr>
        </p15:guide>
        <p15:guide id="23" orient="horz" pos="1439">
          <p15:clr>
            <a:srgbClr val="F26B43"/>
          </p15:clr>
        </p15:guide>
        <p15:guide id="24" orient="horz" pos="960">
          <p15:clr>
            <a:srgbClr val="F26B43"/>
          </p15:clr>
        </p15:guide>
        <p15:guide id="25" orient="horz" pos="479">
          <p15:clr>
            <a:srgbClr val="F26B43"/>
          </p15:clr>
        </p15:guide>
        <p15:guide id="26" orient="horz" pos="160">
          <p15:clr>
            <a:srgbClr val="F26B43"/>
          </p15:clr>
        </p15:guide>
        <p15:guide id="27" orient="horz" pos="96">
          <p15:clr>
            <a:srgbClr val="F26B43"/>
          </p15:clr>
        </p15:guide>
        <p15:guide id="28" orient="horz" pos="2880">
          <p15:clr>
            <a:srgbClr val="F26B43"/>
          </p15:clr>
        </p15:guide>
        <p15:guide id="29" orient="horz" pos="3361">
          <p15:clr>
            <a:srgbClr val="F26B43"/>
          </p15:clr>
        </p15:guide>
        <p15:guide id="30" orient="horz" pos="3840">
          <p15:clr>
            <a:srgbClr val="F26B43"/>
          </p15:clr>
        </p15:guide>
        <p15:guide id="31" orient="horz" pos="4160">
          <p15:clr>
            <a:srgbClr val="F26B43"/>
          </p15:clr>
        </p15:guide>
        <p15:guide id="32" orient="horz" pos="4240">
          <p15:clr>
            <a:srgbClr val="F26B43"/>
          </p15:clr>
        </p15:guide>
        <p15:guide id="33" pos="241">
          <p15:clr>
            <a:srgbClr val="F26B43"/>
          </p15:clr>
        </p15:guide>
        <p15:guide id="34" pos="7423">
          <p15:clr>
            <a:srgbClr val="F26B43"/>
          </p15:clr>
        </p15:guide>
        <p15:guide id="35" pos="3960">
          <p15:clr>
            <a:srgbClr val="F26B43"/>
          </p15:clr>
        </p15:guide>
        <p15:guide id="36" pos="37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884" b="9884"/>
          <a:stretch>
            <a:fillRect/>
          </a:stretch>
        </p:blipFill>
        <p:spPr/>
      </p:pic>
      <p:sp>
        <p:nvSpPr>
          <p:cNvPr id="3" name="Textplatzhalter 2"/>
          <p:cNvSpPr>
            <a:spLocks noGrp="1"/>
          </p:cNvSpPr>
          <p:nvPr>
            <p:ph type="body" sz="quarter" idx="13"/>
          </p:nvPr>
        </p:nvSpPr>
        <p:spPr>
          <a:xfrm>
            <a:off x="-2" y="2363057"/>
            <a:ext cx="11625945" cy="2208943"/>
          </a:xfrm>
        </p:spPr>
        <p:txBody>
          <a:bodyPr/>
          <a:lstStyle/>
          <a:p>
            <a:pPr>
              <a:lnSpc>
                <a:spcPts val="3600"/>
              </a:lnSpc>
            </a:pPr>
            <a:r>
              <a:rPr lang="de-DE" sz="3600" dirty="0"/>
              <a:t>5. Symposium für Hämatologie &amp; Onkologie</a:t>
            </a:r>
          </a:p>
          <a:p>
            <a:pPr>
              <a:lnSpc>
                <a:spcPts val="3600"/>
              </a:lnSpc>
            </a:pPr>
            <a:r>
              <a:rPr lang="de-DE" sz="3200" dirty="0"/>
              <a:t>Hämostaseologie</a:t>
            </a:r>
          </a:p>
          <a:p>
            <a:pPr>
              <a:lnSpc>
                <a:spcPts val="3600"/>
              </a:lnSpc>
            </a:pPr>
            <a:r>
              <a:rPr lang="de-DE" sz="3200" dirty="0"/>
              <a:t>Malignom-assoziierte venöse Thromboembolie - Rolle der </a:t>
            </a:r>
            <a:r>
              <a:rPr lang="de-DE" sz="3200" dirty="0" smtClean="0"/>
              <a:t>DOAK</a:t>
            </a:r>
            <a:endParaRPr lang="de-DE" sz="3200" dirty="0"/>
          </a:p>
          <a:p>
            <a:endParaRPr lang="de-DE" sz="3600" dirty="0"/>
          </a:p>
          <a:p>
            <a:endParaRPr lang="de-DE" sz="3600" dirty="0"/>
          </a:p>
          <a:p>
            <a:endParaRPr lang="de-DE" sz="3600" dirty="0"/>
          </a:p>
          <a:p>
            <a:endParaRPr lang="de-DE" sz="3600" dirty="0"/>
          </a:p>
        </p:txBody>
      </p:sp>
      <p:sp>
        <p:nvSpPr>
          <p:cNvPr id="5" name="Textplatzhalter 4"/>
          <p:cNvSpPr>
            <a:spLocks noGrp="1"/>
          </p:cNvSpPr>
          <p:nvPr>
            <p:ph type="body" sz="quarter" idx="15"/>
          </p:nvPr>
        </p:nvSpPr>
        <p:spPr>
          <a:xfrm>
            <a:off x="409800" y="4005883"/>
            <a:ext cx="2832980" cy="337768"/>
          </a:xfrm>
        </p:spPr>
        <p:txBody>
          <a:bodyPr/>
          <a:lstStyle/>
          <a:p>
            <a:r>
              <a:rPr lang="de-DE" sz="2400" b="0" dirty="0"/>
              <a:t>Dr. Christoph </a:t>
            </a:r>
            <a:r>
              <a:rPr lang="de-DE" sz="2400" b="0" dirty="0" smtClean="0"/>
              <a:t>Faul</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447" y="5601941"/>
            <a:ext cx="2246242" cy="940734"/>
          </a:xfrm>
          <a:prstGeom prst="rect">
            <a:avLst/>
          </a:prstGeom>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2008"/>
            <a:ext cx="4144963"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5611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a:extLst>
              <a:ext uri="{FF2B5EF4-FFF2-40B4-BE49-F238E27FC236}">
                <a16:creationId xmlns="" xmlns:a16="http://schemas.microsoft.com/office/drawing/2014/main" id="{C43FBDA6-04CC-4037-A5AE-816061A58FF2}"/>
              </a:ext>
            </a:extLst>
          </p:cNvPr>
          <p:cNvPicPr>
            <a:picLocks noChangeAspect="1"/>
          </p:cNvPicPr>
          <p:nvPr/>
        </p:nvPicPr>
        <p:blipFill>
          <a:blip r:embed="rId3"/>
          <a:stretch>
            <a:fillRect/>
          </a:stretch>
        </p:blipFill>
        <p:spPr>
          <a:xfrm>
            <a:off x="6193524" y="2673730"/>
            <a:ext cx="2880000" cy="1888894"/>
          </a:xfrm>
          <a:prstGeom prst="rect">
            <a:avLst/>
          </a:prstGeom>
        </p:spPr>
      </p:pic>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besser? Vier randomisierte Studien</a:t>
            </a:r>
          </a:p>
        </p:txBody>
      </p:sp>
      <p:sp>
        <p:nvSpPr>
          <p:cNvPr id="7" name="Rechteck 6">
            <a:extLst>
              <a:ext uri="{FF2B5EF4-FFF2-40B4-BE49-F238E27FC236}">
                <a16:creationId xmlns="" xmlns:a16="http://schemas.microsoft.com/office/drawing/2014/main" id="{D391A6E6-FF25-45B6-9818-33754752AB2C}"/>
              </a:ext>
            </a:extLst>
          </p:cNvPr>
          <p:cNvSpPr/>
          <p:nvPr/>
        </p:nvSpPr>
        <p:spPr>
          <a:xfrm>
            <a:off x="0" y="6285733"/>
            <a:ext cx="10590663" cy="461665"/>
          </a:xfrm>
          <a:prstGeom prst="rect">
            <a:avLst/>
          </a:prstGeom>
        </p:spPr>
        <p:txBody>
          <a:bodyPr wrap="square">
            <a:spAutoFit/>
          </a:bodyPr>
          <a:lstStyle/>
          <a:p>
            <a:pPr>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Raskob GE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2018;378:615-624. </a:t>
            </a: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Young AM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J Clin Oncol 2018;36:2017-2023.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McBane</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RD et al.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Thromb</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Haemost</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2020;18:411–421. Agnelli G et al. 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2020; 382:1599-1607</a:t>
            </a:r>
            <a:endParaRPr lang="en-US" altLang="en-US" sz="1200" dirty="0">
              <a:solidFill>
                <a:srgbClr val="00619D"/>
              </a:solidFill>
              <a:latin typeface="Calibri" panose="020F0502020204030204" pitchFamily="34" charset="0"/>
              <a:ea typeface="ＭＳ Ｐゴシック" pitchFamily="34" charset="-128"/>
            </a:endParaRPr>
          </a:p>
        </p:txBody>
      </p:sp>
      <p:sp>
        <p:nvSpPr>
          <p:cNvPr id="59" name="Textfeld 58">
            <a:extLst>
              <a:ext uri="{FF2B5EF4-FFF2-40B4-BE49-F238E27FC236}">
                <a16:creationId xmlns="" xmlns:a16="http://schemas.microsoft.com/office/drawing/2014/main" id="{E4FA4B8D-1A61-4AEA-A689-21B665F7864F}"/>
              </a:ext>
            </a:extLst>
          </p:cNvPr>
          <p:cNvSpPr txBox="1"/>
          <p:nvPr/>
        </p:nvSpPr>
        <p:spPr bwMode="auto">
          <a:xfrm>
            <a:off x="0" y="1212044"/>
            <a:ext cx="12192000" cy="127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nSpc>
                <a:spcPts val="2300"/>
              </a:lnSpc>
              <a:spcAft>
                <a:spcPts val="0"/>
              </a:spcAft>
              <a:tabLst>
                <a:tab pos="1528763" algn="ctr"/>
                <a:tab pos="4489450" algn="ctr"/>
                <a:tab pos="7534275" algn="ctr"/>
                <a:tab pos="10590213" algn="ctr"/>
              </a:tabLst>
            </a:pPr>
            <a:r>
              <a:rPr lang="de-DE" sz="2400" dirty="0">
                <a:latin typeface="Calibri" panose="020F0502020204030204" pitchFamily="34" charset="0"/>
              </a:rPr>
              <a:t>	</a:t>
            </a:r>
            <a:r>
              <a:rPr lang="de-DE" sz="2000" dirty="0">
                <a:latin typeface="Calibri" panose="020F0502020204030204" pitchFamily="34" charset="0"/>
              </a:rPr>
              <a:t>Hokusai VTE	Select-D	ADAM VTE	Caravaggio</a:t>
            </a:r>
          </a:p>
          <a:p>
            <a:pPr>
              <a:lnSpc>
                <a:spcPts val="2300"/>
              </a:lnSpc>
              <a:spcAft>
                <a:spcPts val="0"/>
              </a:spcAft>
              <a:tabLst>
                <a:tab pos="1528763" algn="ctr"/>
                <a:tab pos="4489450" algn="ctr"/>
                <a:tab pos="7534275" algn="ctr"/>
                <a:tab pos="10590213" algn="ctr"/>
              </a:tabLst>
            </a:pPr>
            <a:r>
              <a:rPr lang="de-DE" sz="2000" dirty="0">
                <a:latin typeface="Calibri" panose="020F0502020204030204" pitchFamily="34" charset="0"/>
              </a:rPr>
              <a:t>	</a:t>
            </a:r>
            <a:r>
              <a:rPr lang="de-DE" sz="2000" dirty="0" err="1">
                <a:latin typeface="Calibri" panose="020F0502020204030204" pitchFamily="34" charset="0"/>
              </a:rPr>
              <a:t>Edoxaban</a:t>
            </a:r>
            <a:r>
              <a:rPr lang="de-DE" sz="2000" dirty="0">
                <a:latin typeface="Calibri" panose="020F0502020204030204" pitchFamily="34" charset="0"/>
              </a:rPr>
              <a:t> (</a:t>
            </a:r>
            <a:r>
              <a:rPr lang="de-DE" sz="2000" dirty="0" err="1">
                <a:latin typeface="Calibri" panose="020F0502020204030204" pitchFamily="34" charset="0"/>
              </a:rPr>
              <a:t>Lixiana</a:t>
            </a:r>
            <a:r>
              <a:rPr lang="de-DE" sz="2000" dirty="0">
                <a:latin typeface="Calibri" panose="020F0502020204030204" pitchFamily="34" charset="0"/>
              </a:rPr>
              <a:t>®)	</a:t>
            </a:r>
            <a:r>
              <a:rPr lang="de-DE" sz="2000" dirty="0" err="1">
                <a:latin typeface="Calibri" panose="020F0502020204030204" pitchFamily="34" charset="0"/>
              </a:rPr>
              <a:t>Rivaroxaban</a:t>
            </a:r>
            <a:r>
              <a:rPr lang="de-DE" sz="2000" dirty="0">
                <a:latin typeface="Calibri" panose="020F0502020204030204" pitchFamily="34" charset="0"/>
              </a:rPr>
              <a:t> (Xarelto®)	</a:t>
            </a:r>
            <a:r>
              <a:rPr lang="de-DE" sz="2000" dirty="0" err="1">
                <a:latin typeface="Calibri" panose="020F0502020204030204" pitchFamily="34" charset="0"/>
              </a:rPr>
              <a:t>Apixaban</a:t>
            </a:r>
            <a:r>
              <a:rPr lang="de-DE" sz="2000" dirty="0">
                <a:latin typeface="Calibri" panose="020F0502020204030204" pitchFamily="34" charset="0"/>
              </a:rPr>
              <a:t> (Eliquis®)	</a:t>
            </a:r>
            <a:r>
              <a:rPr lang="de-DE" sz="2000" dirty="0" err="1">
                <a:latin typeface="Calibri" panose="020F0502020204030204" pitchFamily="34" charset="0"/>
              </a:rPr>
              <a:t>Apixaban</a:t>
            </a:r>
            <a:r>
              <a:rPr lang="de-DE" sz="2000" dirty="0">
                <a:latin typeface="Calibri" panose="020F0502020204030204" pitchFamily="34" charset="0"/>
              </a:rPr>
              <a:t> (</a:t>
            </a:r>
            <a:r>
              <a:rPr lang="de-DE" sz="2000" dirty="0" err="1">
                <a:latin typeface="Calibri" panose="020F0502020204030204" pitchFamily="34" charset="0"/>
              </a:rPr>
              <a:t>Eliquis</a:t>
            </a:r>
            <a:r>
              <a:rPr lang="de-DE" sz="2000" dirty="0" smtClean="0">
                <a:latin typeface="Calibri" panose="020F0502020204030204" pitchFamily="34" charset="0"/>
              </a:rPr>
              <a:t>®)</a:t>
            </a:r>
          </a:p>
          <a:p>
            <a:pPr>
              <a:lnSpc>
                <a:spcPts val="2300"/>
              </a:lnSpc>
              <a:spcAft>
                <a:spcPts val="0"/>
              </a:spcAft>
              <a:tabLst>
                <a:tab pos="6005513" algn="ctr"/>
                <a:tab pos="7534275" algn="ctr"/>
                <a:tab pos="10590213" algn="ctr"/>
              </a:tabLst>
            </a:pPr>
            <a:endParaRPr lang="de-DE" sz="2000" dirty="0" smtClean="0">
              <a:latin typeface="Calibri" panose="020F0502020204030204" pitchFamily="34" charset="0"/>
            </a:endParaRPr>
          </a:p>
          <a:p>
            <a:pPr>
              <a:lnSpc>
                <a:spcPts val="2300"/>
              </a:lnSpc>
              <a:spcAft>
                <a:spcPts val="0"/>
              </a:spcAft>
              <a:tabLst>
                <a:tab pos="6005513" algn="ctr"/>
                <a:tab pos="7534275" algn="ctr"/>
                <a:tab pos="10590213" algn="ctr"/>
              </a:tabLst>
            </a:pPr>
            <a:r>
              <a:rPr lang="de-DE" sz="2000" dirty="0">
                <a:latin typeface="Calibri" panose="020F0502020204030204" pitchFamily="34" charset="0"/>
              </a:rPr>
              <a:t>	</a:t>
            </a:r>
            <a:r>
              <a:rPr lang="de-DE" sz="2000" b="1" dirty="0" smtClean="0">
                <a:latin typeface="Calibri" panose="020F0502020204030204" pitchFamily="34" charset="0"/>
              </a:rPr>
              <a:t>VTE-Rezidive</a:t>
            </a:r>
            <a:endParaRPr lang="de-DE" sz="2000" b="1" dirty="0">
              <a:latin typeface="Calibri" panose="020F0502020204030204" pitchFamily="34" charset="0"/>
            </a:endParaRPr>
          </a:p>
        </p:txBody>
      </p:sp>
      <p:pic>
        <p:nvPicPr>
          <p:cNvPr id="71" name="Grafik 70">
            <a:extLst>
              <a:ext uri="{FF2B5EF4-FFF2-40B4-BE49-F238E27FC236}">
                <a16:creationId xmlns="" xmlns:a16="http://schemas.microsoft.com/office/drawing/2014/main" id="{7089BDC6-0B46-4A90-BB6B-B64AF41A4C0D}"/>
              </a:ext>
            </a:extLst>
          </p:cNvPr>
          <p:cNvPicPr>
            <a:picLocks noChangeAspect="1"/>
          </p:cNvPicPr>
          <p:nvPr/>
        </p:nvPicPr>
        <p:blipFill>
          <a:blip r:embed="rId4"/>
          <a:stretch>
            <a:fillRect/>
          </a:stretch>
        </p:blipFill>
        <p:spPr>
          <a:xfrm>
            <a:off x="9179888" y="2748700"/>
            <a:ext cx="2880000" cy="1755101"/>
          </a:xfrm>
          <a:prstGeom prst="rect">
            <a:avLst/>
          </a:prstGeom>
        </p:spPr>
      </p:pic>
      <p:pic>
        <p:nvPicPr>
          <p:cNvPr id="91" name="Grafik 90">
            <a:extLst>
              <a:ext uri="{FF2B5EF4-FFF2-40B4-BE49-F238E27FC236}">
                <a16:creationId xmlns="" xmlns:a16="http://schemas.microsoft.com/office/drawing/2014/main" id="{BB5A699B-0621-43A3-AE33-46119295894D}"/>
              </a:ext>
            </a:extLst>
          </p:cNvPr>
          <p:cNvPicPr>
            <a:picLocks noChangeAspect="1"/>
          </p:cNvPicPr>
          <p:nvPr/>
        </p:nvPicPr>
        <p:blipFill>
          <a:blip r:embed="rId5"/>
          <a:stretch>
            <a:fillRect/>
          </a:stretch>
        </p:blipFill>
        <p:spPr>
          <a:xfrm>
            <a:off x="8478569" y="3979217"/>
            <a:ext cx="477584" cy="113919"/>
          </a:xfrm>
          <a:prstGeom prst="rect">
            <a:avLst/>
          </a:prstGeom>
        </p:spPr>
      </p:pic>
      <p:pic>
        <p:nvPicPr>
          <p:cNvPr id="92" name="Grafik 91">
            <a:extLst>
              <a:ext uri="{FF2B5EF4-FFF2-40B4-BE49-F238E27FC236}">
                <a16:creationId xmlns="" xmlns:a16="http://schemas.microsoft.com/office/drawing/2014/main" id="{C5D765E3-0BF6-4E79-96C4-1A9CC4A014FC}"/>
              </a:ext>
            </a:extLst>
          </p:cNvPr>
          <p:cNvPicPr>
            <a:picLocks noChangeAspect="1"/>
          </p:cNvPicPr>
          <p:nvPr/>
        </p:nvPicPr>
        <p:blipFill>
          <a:blip r:embed="rId6"/>
          <a:stretch>
            <a:fillRect/>
          </a:stretch>
        </p:blipFill>
        <p:spPr>
          <a:xfrm>
            <a:off x="8478569" y="2786803"/>
            <a:ext cx="508254" cy="122682"/>
          </a:xfrm>
          <a:prstGeom prst="rect">
            <a:avLst/>
          </a:prstGeom>
        </p:spPr>
      </p:pic>
      <p:pic>
        <p:nvPicPr>
          <p:cNvPr id="93" name="Grafik 92">
            <a:extLst>
              <a:ext uri="{FF2B5EF4-FFF2-40B4-BE49-F238E27FC236}">
                <a16:creationId xmlns="" xmlns:a16="http://schemas.microsoft.com/office/drawing/2014/main" id="{C32F8F83-A81A-4841-A3DB-9B986E5A66D6}"/>
              </a:ext>
            </a:extLst>
          </p:cNvPr>
          <p:cNvPicPr>
            <a:picLocks noChangeAspect="1"/>
          </p:cNvPicPr>
          <p:nvPr/>
        </p:nvPicPr>
        <p:blipFill>
          <a:blip r:embed="rId7"/>
          <a:stretch>
            <a:fillRect/>
          </a:stretch>
        </p:blipFill>
        <p:spPr>
          <a:xfrm>
            <a:off x="147169" y="2909485"/>
            <a:ext cx="2880000" cy="1547451"/>
          </a:xfrm>
          <a:prstGeom prst="rect">
            <a:avLst/>
          </a:prstGeom>
        </p:spPr>
      </p:pic>
      <p:pic>
        <p:nvPicPr>
          <p:cNvPr id="95" name="Grafik 94">
            <a:extLst>
              <a:ext uri="{FF2B5EF4-FFF2-40B4-BE49-F238E27FC236}">
                <a16:creationId xmlns="" xmlns:a16="http://schemas.microsoft.com/office/drawing/2014/main" id="{5EE914D4-A8B6-4BC4-86E2-293CCECFB90C}"/>
              </a:ext>
            </a:extLst>
          </p:cNvPr>
          <p:cNvPicPr>
            <a:picLocks noChangeAspect="1"/>
          </p:cNvPicPr>
          <p:nvPr/>
        </p:nvPicPr>
        <p:blipFill>
          <a:blip r:embed="rId8"/>
          <a:stretch>
            <a:fillRect/>
          </a:stretch>
        </p:blipFill>
        <p:spPr>
          <a:xfrm>
            <a:off x="3163392" y="2701252"/>
            <a:ext cx="2880000" cy="1818711"/>
          </a:xfrm>
          <a:prstGeom prst="rect">
            <a:avLst/>
          </a:prstGeom>
        </p:spPr>
      </p:pic>
      <p:sp>
        <p:nvSpPr>
          <p:cNvPr id="97" name="Textfeld 96">
            <a:extLst>
              <a:ext uri="{FF2B5EF4-FFF2-40B4-BE49-F238E27FC236}">
                <a16:creationId xmlns="" xmlns:a16="http://schemas.microsoft.com/office/drawing/2014/main" id="{679023BD-CB1A-4D09-B041-DB2C76404511}"/>
              </a:ext>
            </a:extLst>
          </p:cNvPr>
          <p:cNvSpPr txBox="1"/>
          <p:nvPr/>
        </p:nvSpPr>
        <p:spPr bwMode="auto">
          <a:xfrm>
            <a:off x="15920" y="4994758"/>
            <a:ext cx="12192000" cy="95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nSpc>
                <a:spcPts val="2300"/>
              </a:lnSpc>
              <a:tabLst>
                <a:tab pos="1528763" algn="ctr"/>
                <a:tab pos="4489450" algn="ctr"/>
                <a:tab pos="7534275" algn="ctr"/>
                <a:tab pos="10590213" algn="ctr"/>
              </a:tabLst>
            </a:pPr>
            <a:r>
              <a:rPr lang="de-DE" sz="1600" dirty="0" err="1">
                <a:latin typeface="Calibri" panose="020F0502020204030204" pitchFamily="34" charset="0"/>
              </a:rPr>
              <a:t>Dalteparin</a:t>
            </a:r>
            <a:r>
              <a:rPr lang="de-DE" sz="1600" dirty="0">
                <a:latin typeface="Calibri" panose="020F0502020204030204" pitchFamily="34" charset="0"/>
              </a:rPr>
              <a:t>	11.3 %	11.0 %	6.3 %	7.9 %</a:t>
            </a:r>
          </a:p>
          <a:p>
            <a:pPr>
              <a:lnSpc>
                <a:spcPts val="2300"/>
              </a:lnSpc>
              <a:spcAft>
                <a:spcPts val="0"/>
              </a:spcAft>
              <a:tabLst>
                <a:tab pos="1528763" algn="ctr"/>
                <a:tab pos="4489450" algn="ctr"/>
                <a:tab pos="7534275" algn="ctr"/>
                <a:tab pos="10590213" algn="ctr"/>
              </a:tabLst>
            </a:pPr>
            <a:r>
              <a:rPr lang="de-DE" sz="1600" dirty="0">
                <a:latin typeface="Calibri" panose="020F0502020204030204" pitchFamily="34" charset="0"/>
              </a:rPr>
              <a:t>DOAK	7.9 %	4.0 %	0.7 %	5.6 %</a:t>
            </a:r>
          </a:p>
          <a:p>
            <a:pPr>
              <a:lnSpc>
                <a:spcPts val="2300"/>
              </a:lnSpc>
              <a:spcAft>
                <a:spcPts val="0"/>
              </a:spcAft>
              <a:tabLst>
                <a:tab pos="1528763" algn="ctr"/>
                <a:tab pos="4489450" algn="ctr"/>
                <a:tab pos="7534275" algn="ctr"/>
                <a:tab pos="10590213" algn="ctr"/>
              </a:tabLst>
            </a:pPr>
            <a:r>
              <a:rPr lang="de-DE" sz="1600" dirty="0">
                <a:latin typeface="Calibri" panose="020F0502020204030204" pitchFamily="34" charset="0"/>
              </a:rPr>
              <a:t>P	0.09	&lt;0.05	0.03	0.09	 </a:t>
            </a:r>
            <a:endParaRPr lang="da-DK" sz="1600" dirty="0">
              <a:latin typeface="Calibri" panose="020F0502020204030204" pitchFamily="34" charset="0"/>
            </a:endParaRPr>
          </a:p>
        </p:txBody>
      </p:sp>
      <p:sp>
        <p:nvSpPr>
          <p:cNvPr id="17" name="Rechteck 16"/>
          <p:cNvSpPr/>
          <p:nvPr/>
        </p:nvSpPr>
        <p:spPr>
          <a:xfrm>
            <a:off x="5021306" y="2752725"/>
            <a:ext cx="940017"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extLst>
              <a:ext uri="{FF2B5EF4-FFF2-40B4-BE49-F238E27FC236}">
                <a16:creationId xmlns="" xmlns:a16="http://schemas.microsoft.com/office/drawing/2014/main" id="{C5D765E3-0BF6-4E79-96C4-1A9CC4A014FC}"/>
              </a:ext>
            </a:extLst>
          </p:cNvPr>
          <p:cNvPicPr>
            <a:picLocks noChangeAspect="1"/>
          </p:cNvPicPr>
          <p:nvPr/>
        </p:nvPicPr>
        <p:blipFill>
          <a:blip r:embed="rId6"/>
          <a:stretch>
            <a:fillRect/>
          </a:stretch>
        </p:blipFill>
        <p:spPr>
          <a:xfrm>
            <a:off x="5453069" y="3768047"/>
            <a:ext cx="508254" cy="122682"/>
          </a:xfrm>
          <a:prstGeom prst="rect">
            <a:avLst/>
          </a:prstGeom>
        </p:spPr>
      </p:pic>
      <p:sp>
        <p:nvSpPr>
          <p:cNvPr id="20" name="Textfeld 19"/>
          <p:cNvSpPr txBox="1"/>
          <p:nvPr/>
        </p:nvSpPr>
        <p:spPr>
          <a:xfrm>
            <a:off x="4352925" y="4519963"/>
            <a:ext cx="496931" cy="256480"/>
          </a:xfrm>
          <a:prstGeom prst="rect">
            <a:avLst/>
          </a:prstGeom>
          <a:noFill/>
        </p:spPr>
        <p:txBody>
          <a:bodyPr wrap="none" lIns="0" tIns="0" rIns="0" bIns="0" rtlCol="0">
            <a:spAutoFit/>
          </a:bodyPr>
          <a:lstStyle/>
          <a:p>
            <a:pPr algn="l">
              <a:lnSpc>
                <a:spcPts val="2000"/>
              </a:lnSpc>
            </a:pPr>
            <a:r>
              <a:rPr lang="de-DE" sz="1400" dirty="0" err="1" smtClean="0">
                <a:solidFill>
                  <a:schemeClr val="tx1">
                    <a:lumMod val="50000"/>
                  </a:schemeClr>
                </a:solidFill>
                <a:latin typeface="Arial" panose="020B0604020202020204" pitchFamily="34" charset="0"/>
                <a:cs typeface="Arial" panose="020B0604020202020204" pitchFamily="34" charset="0"/>
              </a:rPr>
              <a:t>Month</a:t>
            </a:r>
            <a:endParaRPr lang="de-DE" sz="1400" dirty="0" smtClean="0">
              <a:solidFill>
                <a:schemeClr val="tx1">
                  <a:lumMod val="50000"/>
                </a:schemeClr>
              </a:solidFill>
              <a:latin typeface="Arial" panose="020B0604020202020204" pitchFamily="34" charset="0"/>
              <a:cs typeface="Arial" panose="020B0604020202020204" pitchFamily="34" charset="0"/>
            </a:endParaRPr>
          </a:p>
        </p:txBody>
      </p:sp>
      <p:sp>
        <p:nvSpPr>
          <p:cNvPr id="21" name="Textfeld 20"/>
          <p:cNvSpPr txBox="1"/>
          <p:nvPr/>
        </p:nvSpPr>
        <p:spPr>
          <a:xfrm>
            <a:off x="7347774" y="4523618"/>
            <a:ext cx="496931" cy="256480"/>
          </a:xfrm>
          <a:prstGeom prst="rect">
            <a:avLst/>
          </a:prstGeom>
          <a:noFill/>
        </p:spPr>
        <p:txBody>
          <a:bodyPr wrap="none" lIns="0" tIns="0" rIns="0" bIns="0" rtlCol="0">
            <a:spAutoFit/>
          </a:bodyPr>
          <a:lstStyle/>
          <a:p>
            <a:pPr algn="l">
              <a:lnSpc>
                <a:spcPts val="2000"/>
              </a:lnSpc>
            </a:pPr>
            <a:r>
              <a:rPr lang="de-DE" sz="1400" dirty="0" err="1" smtClean="0">
                <a:solidFill>
                  <a:schemeClr val="tx1">
                    <a:lumMod val="50000"/>
                  </a:schemeClr>
                </a:solidFill>
                <a:latin typeface="Arial" panose="020B0604020202020204" pitchFamily="34" charset="0"/>
                <a:cs typeface="Arial" panose="020B0604020202020204" pitchFamily="34" charset="0"/>
              </a:rPr>
              <a:t>Month</a:t>
            </a:r>
            <a:endParaRPr lang="de-DE" sz="1400" dirty="0" smtClean="0">
              <a:solidFill>
                <a:schemeClr val="tx1">
                  <a:lumMod val="50000"/>
                </a:schemeClr>
              </a:solidFill>
              <a:latin typeface="Arial" panose="020B0604020202020204" pitchFamily="34" charset="0"/>
              <a:cs typeface="Arial" panose="020B0604020202020204" pitchFamily="34" charset="0"/>
            </a:endParaRPr>
          </a:p>
        </p:txBody>
      </p:sp>
      <p:sp>
        <p:nvSpPr>
          <p:cNvPr id="22" name="Textfeld 21"/>
          <p:cNvSpPr txBox="1"/>
          <p:nvPr/>
        </p:nvSpPr>
        <p:spPr>
          <a:xfrm>
            <a:off x="1429565" y="4524524"/>
            <a:ext cx="408766" cy="233205"/>
          </a:xfrm>
          <a:prstGeom prst="rect">
            <a:avLst/>
          </a:prstGeom>
          <a:noFill/>
        </p:spPr>
        <p:txBody>
          <a:bodyPr wrap="none" lIns="0" tIns="0" rIns="0" bIns="0" rtlCol="0">
            <a:spAutoFit/>
          </a:bodyPr>
          <a:lstStyle/>
          <a:p>
            <a:pPr algn="l">
              <a:lnSpc>
                <a:spcPts val="2000"/>
              </a:lnSpc>
            </a:pPr>
            <a:r>
              <a:rPr lang="de-DE" sz="1400" dirty="0" smtClean="0">
                <a:solidFill>
                  <a:schemeClr val="tx1">
                    <a:lumMod val="50000"/>
                  </a:schemeClr>
                </a:solidFill>
                <a:latin typeface="Arial" panose="020B0604020202020204" pitchFamily="34" charset="0"/>
                <a:cs typeface="Arial" panose="020B0604020202020204" pitchFamily="34" charset="0"/>
              </a:rPr>
              <a:t>Days</a:t>
            </a:r>
          </a:p>
        </p:txBody>
      </p:sp>
      <p:sp>
        <p:nvSpPr>
          <p:cNvPr id="23" name="Textfeld 22"/>
          <p:cNvSpPr txBox="1"/>
          <p:nvPr/>
        </p:nvSpPr>
        <p:spPr>
          <a:xfrm>
            <a:off x="10476369" y="4530993"/>
            <a:ext cx="408766" cy="233205"/>
          </a:xfrm>
          <a:prstGeom prst="rect">
            <a:avLst/>
          </a:prstGeom>
          <a:noFill/>
        </p:spPr>
        <p:txBody>
          <a:bodyPr wrap="none" lIns="0" tIns="0" rIns="0" bIns="0" rtlCol="0">
            <a:spAutoFit/>
          </a:bodyPr>
          <a:lstStyle/>
          <a:p>
            <a:pPr algn="l">
              <a:lnSpc>
                <a:spcPts val="2000"/>
              </a:lnSpc>
            </a:pPr>
            <a:r>
              <a:rPr lang="de-DE" sz="1400" dirty="0" smtClean="0">
                <a:solidFill>
                  <a:schemeClr val="tx1">
                    <a:lumMod val="50000"/>
                  </a:schemeClr>
                </a:solidFill>
                <a:latin typeface="Arial" panose="020B0604020202020204" pitchFamily="34" charset="0"/>
                <a:cs typeface="Arial" panose="020B0604020202020204" pitchFamily="34" charset="0"/>
              </a:rPr>
              <a:t>Days</a:t>
            </a:r>
          </a:p>
        </p:txBody>
      </p:sp>
    </p:spTree>
    <p:extLst>
      <p:ext uri="{BB962C8B-B14F-4D97-AF65-F5344CB8AC3E}">
        <p14:creationId xmlns:p14="http://schemas.microsoft.com/office/powerpoint/2010/main" val="4179563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342" y="2779723"/>
            <a:ext cx="2880000" cy="177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489" y="2708093"/>
            <a:ext cx="2880000" cy="188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2708479"/>
            <a:ext cx="2880000" cy="186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3" y="2930547"/>
            <a:ext cx="2880000" cy="1558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besser? Vier randomisierte Studien</a:t>
            </a:r>
          </a:p>
        </p:txBody>
      </p:sp>
      <p:sp>
        <p:nvSpPr>
          <p:cNvPr id="7" name="Rechteck 6">
            <a:extLst>
              <a:ext uri="{FF2B5EF4-FFF2-40B4-BE49-F238E27FC236}">
                <a16:creationId xmlns="" xmlns:a16="http://schemas.microsoft.com/office/drawing/2014/main" id="{D391A6E6-FF25-45B6-9818-33754752AB2C}"/>
              </a:ext>
            </a:extLst>
          </p:cNvPr>
          <p:cNvSpPr/>
          <p:nvPr/>
        </p:nvSpPr>
        <p:spPr>
          <a:xfrm>
            <a:off x="0" y="6285733"/>
            <a:ext cx="10590663" cy="461665"/>
          </a:xfrm>
          <a:prstGeom prst="rect">
            <a:avLst/>
          </a:prstGeom>
        </p:spPr>
        <p:txBody>
          <a:bodyPr wrap="square">
            <a:spAutoFit/>
          </a:bodyPr>
          <a:lstStyle/>
          <a:p>
            <a:pPr>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Raskob GE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2018;378:615-624. </a:t>
            </a: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Young AM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J Clin Oncol 2018;36:2017-2023.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McBane</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RD et al.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Thromb</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Haemost</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2020;18:411–421. Agnelli G et al. 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2020; 382:1599-1607</a:t>
            </a:r>
            <a:endParaRPr lang="en-US" altLang="en-US" sz="1200" dirty="0">
              <a:solidFill>
                <a:srgbClr val="00619D"/>
              </a:solidFill>
              <a:latin typeface="Calibri" panose="020F0502020204030204" pitchFamily="34" charset="0"/>
              <a:ea typeface="ＭＳ Ｐゴシック" pitchFamily="34" charset="-128"/>
            </a:endParaRPr>
          </a:p>
        </p:txBody>
      </p:sp>
      <p:pic>
        <p:nvPicPr>
          <p:cNvPr id="22" name="Grafik 21">
            <a:extLst>
              <a:ext uri="{FF2B5EF4-FFF2-40B4-BE49-F238E27FC236}">
                <a16:creationId xmlns="" xmlns:a16="http://schemas.microsoft.com/office/drawing/2014/main" id="{C5D765E3-0BF6-4E79-96C4-1A9CC4A014FC}"/>
              </a:ext>
            </a:extLst>
          </p:cNvPr>
          <p:cNvPicPr>
            <a:picLocks noChangeAspect="1"/>
          </p:cNvPicPr>
          <p:nvPr/>
        </p:nvPicPr>
        <p:blipFill>
          <a:blip r:embed="rId7"/>
          <a:stretch>
            <a:fillRect/>
          </a:stretch>
        </p:blipFill>
        <p:spPr>
          <a:xfrm>
            <a:off x="8478569" y="3767878"/>
            <a:ext cx="508254" cy="122682"/>
          </a:xfrm>
          <a:prstGeom prst="rect">
            <a:avLst/>
          </a:prstGeom>
        </p:spPr>
      </p:pic>
      <p:sp>
        <p:nvSpPr>
          <p:cNvPr id="23" name="Textfeld 22">
            <a:extLst>
              <a:ext uri="{FF2B5EF4-FFF2-40B4-BE49-F238E27FC236}">
                <a16:creationId xmlns="" xmlns:a16="http://schemas.microsoft.com/office/drawing/2014/main" id="{E4FA4B8D-1A61-4AEA-A689-21B665F7864F}"/>
              </a:ext>
            </a:extLst>
          </p:cNvPr>
          <p:cNvSpPr txBox="1"/>
          <p:nvPr/>
        </p:nvSpPr>
        <p:spPr bwMode="auto">
          <a:xfrm>
            <a:off x="0" y="1212044"/>
            <a:ext cx="12192000" cy="127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nSpc>
                <a:spcPts val="2300"/>
              </a:lnSpc>
              <a:spcAft>
                <a:spcPts val="0"/>
              </a:spcAft>
              <a:tabLst>
                <a:tab pos="1528763" algn="ctr"/>
                <a:tab pos="4489450" algn="ctr"/>
                <a:tab pos="7534275" algn="ctr"/>
                <a:tab pos="10590213" algn="ctr"/>
              </a:tabLst>
            </a:pPr>
            <a:r>
              <a:rPr lang="de-DE" sz="2400" dirty="0">
                <a:latin typeface="Calibri" panose="020F0502020204030204" pitchFamily="34" charset="0"/>
              </a:rPr>
              <a:t>	</a:t>
            </a:r>
            <a:r>
              <a:rPr lang="de-DE" sz="2000" dirty="0">
                <a:latin typeface="Calibri" panose="020F0502020204030204" pitchFamily="34" charset="0"/>
              </a:rPr>
              <a:t>Hokusai VTE	Select-D	ADAM VTE	Caravaggio</a:t>
            </a:r>
          </a:p>
          <a:p>
            <a:pPr>
              <a:lnSpc>
                <a:spcPts val="2300"/>
              </a:lnSpc>
              <a:spcAft>
                <a:spcPts val="0"/>
              </a:spcAft>
              <a:tabLst>
                <a:tab pos="1528763" algn="ctr"/>
                <a:tab pos="4489450" algn="ctr"/>
                <a:tab pos="7534275" algn="ctr"/>
                <a:tab pos="10590213" algn="ctr"/>
              </a:tabLst>
            </a:pPr>
            <a:r>
              <a:rPr lang="de-DE" sz="2000" dirty="0">
                <a:latin typeface="Calibri" panose="020F0502020204030204" pitchFamily="34" charset="0"/>
              </a:rPr>
              <a:t>	</a:t>
            </a:r>
            <a:r>
              <a:rPr lang="de-DE" sz="2000" dirty="0" err="1">
                <a:latin typeface="Calibri" panose="020F0502020204030204" pitchFamily="34" charset="0"/>
              </a:rPr>
              <a:t>Edoxaban</a:t>
            </a:r>
            <a:r>
              <a:rPr lang="de-DE" sz="2000" dirty="0">
                <a:latin typeface="Calibri" panose="020F0502020204030204" pitchFamily="34" charset="0"/>
              </a:rPr>
              <a:t> (</a:t>
            </a:r>
            <a:r>
              <a:rPr lang="de-DE" sz="2000" dirty="0" err="1">
                <a:latin typeface="Calibri" panose="020F0502020204030204" pitchFamily="34" charset="0"/>
              </a:rPr>
              <a:t>Lixiana</a:t>
            </a:r>
            <a:r>
              <a:rPr lang="de-DE" sz="2000" dirty="0">
                <a:latin typeface="Calibri" panose="020F0502020204030204" pitchFamily="34" charset="0"/>
              </a:rPr>
              <a:t>®)	</a:t>
            </a:r>
            <a:r>
              <a:rPr lang="de-DE" sz="2000" dirty="0" err="1">
                <a:latin typeface="Calibri" panose="020F0502020204030204" pitchFamily="34" charset="0"/>
              </a:rPr>
              <a:t>Rivaroxaban</a:t>
            </a:r>
            <a:r>
              <a:rPr lang="de-DE" sz="2000" dirty="0">
                <a:latin typeface="Calibri" panose="020F0502020204030204" pitchFamily="34" charset="0"/>
              </a:rPr>
              <a:t> (Xarelto®)	</a:t>
            </a:r>
            <a:r>
              <a:rPr lang="de-DE" sz="2000" dirty="0" err="1">
                <a:latin typeface="Calibri" panose="020F0502020204030204" pitchFamily="34" charset="0"/>
              </a:rPr>
              <a:t>Apixaban</a:t>
            </a:r>
            <a:r>
              <a:rPr lang="de-DE" sz="2000" dirty="0">
                <a:latin typeface="Calibri" panose="020F0502020204030204" pitchFamily="34" charset="0"/>
              </a:rPr>
              <a:t> (Eliquis®)	</a:t>
            </a:r>
            <a:r>
              <a:rPr lang="de-DE" sz="2000" dirty="0" err="1">
                <a:latin typeface="Calibri" panose="020F0502020204030204" pitchFamily="34" charset="0"/>
              </a:rPr>
              <a:t>Apixaban</a:t>
            </a:r>
            <a:r>
              <a:rPr lang="de-DE" sz="2000" dirty="0">
                <a:latin typeface="Calibri" panose="020F0502020204030204" pitchFamily="34" charset="0"/>
              </a:rPr>
              <a:t> (</a:t>
            </a:r>
            <a:r>
              <a:rPr lang="de-DE" sz="2000" dirty="0" err="1">
                <a:latin typeface="Calibri" panose="020F0502020204030204" pitchFamily="34" charset="0"/>
              </a:rPr>
              <a:t>Eliquis</a:t>
            </a:r>
            <a:r>
              <a:rPr lang="de-DE" sz="2000" dirty="0" smtClean="0">
                <a:latin typeface="Calibri" panose="020F0502020204030204" pitchFamily="34" charset="0"/>
              </a:rPr>
              <a:t>®)</a:t>
            </a:r>
          </a:p>
          <a:p>
            <a:pPr>
              <a:lnSpc>
                <a:spcPts val="2300"/>
              </a:lnSpc>
              <a:spcAft>
                <a:spcPts val="0"/>
              </a:spcAft>
              <a:tabLst>
                <a:tab pos="6005513" algn="ctr"/>
                <a:tab pos="7534275" algn="ctr"/>
                <a:tab pos="10590213" algn="ctr"/>
              </a:tabLst>
            </a:pPr>
            <a:endParaRPr lang="de-DE" sz="2000" dirty="0" smtClean="0">
              <a:latin typeface="Calibri" panose="020F0502020204030204" pitchFamily="34" charset="0"/>
            </a:endParaRPr>
          </a:p>
          <a:p>
            <a:pPr>
              <a:lnSpc>
                <a:spcPts val="2300"/>
              </a:lnSpc>
              <a:spcAft>
                <a:spcPts val="0"/>
              </a:spcAft>
              <a:tabLst>
                <a:tab pos="6005513" algn="ctr"/>
                <a:tab pos="7534275" algn="ctr"/>
                <a:tab pos="10590213" algn="ctr"/>
              </a:tabLst>
            </a:pPr>
            <a:r>
              <a:rPr lang="de-DE" sz="2000" dirty="0">
                <a:latin typeface="Calibri" panose="020F0502020204030204" pitchFamily="34" charset="0"/>
              </a:rPr>
              <a:t>	</a:t>
            </a:r>
            <a:r>
              <a:rPr lang="de-DE" sz="2000" b="1" dirty="0" smtClean="0">
                <a:latin typeface="Calibri" panose="020F0502020204030204" pitchFamily="34" charset="0"/>
              </a:rPr>
              <a:t>Schwere Blutungen</a:t>
            </a:r>
            <a:endParaRPr lang="de-DE" sz="2000" b="1" dirty="0">
              <a:latin typeface="Calibri" panose="020F0502020204030204" pitchFamily="34" charset="0"/>
            </a:endParaRPr>
          </a:p>
        </p:txBody>
      </p:sp>
      <p:pic>
        <p:nvPicPr>
          <p:cNvPr id="28" name="Grafik 27">
            <a:extLst>
              <a:ext uri="{FF2B5EF4-FFF2-40B4-BE49-F238E27FC236}">
                <a16:creationId xmlns="" xmlns:a16="http://schemas.microsoft.com/office/drawing/2014/main" id="{C5D765E3-0BF6-4E79-96C4-1A9CC4A014FC}"/>
              </a:ext>
            </a:extLst>
          </p:cNvPr>
          <p:cNvPicPr>
            <a:picLocks noChangeAspect="1"/>
          </p:cNvPicPr>
          <p:nvPr/>
        </p:nvPicPr>
        <p:blipFill>
          <a:blip r:embed="rId7"/>
          <a:stretch>
            <a:fillRect/>
          </a:stretch>
        </p:blipFill>
        <p:spPr>
          <a:xfrm>
            <a:off x="5453069" y="3968072"/>
            <a:ext cx="508254" cy="122682"/>
          </a:xfrm>
          <a:prstGeom prst="rect">
            <a:avLst/>
          </a:prstGeom>
        </p:spPr>
      </p:pic>
      <p:pic>
        <p:nvPicPr>
          <p:cNvPr id="29" name="Grafik 28">
            <a:extLst>
              <a:ext uri="{FF2B5EF4-FFF2-40B4-BE49-F238E27FC236}">
                <a16:creationId xmlns="" xmlns:a16="http://schemas.microsoft.com/office/drawing/2014/main" id="{BB5A699B-0621-43A3-AE33-46119295894D}"/>
              </a:ext>
            </a:extLst>
          </p:cNvPr>
          <p:cNvPicPr>
            <a:picLocks noChangeAspect="1"/>
          </p:cNvPicPr>
          <p:nvPr/>
        </p:nvPicPr>
        <p:blipFill>
          <a:blip r:embed="rId8"/>
          <a:stretch>
            <a:fillRect/>
          </a:stretch>
        </p:blipFill>
        <p:spPr>
          <a:xfrm>
            <a:off x="5483739" y="3767878"/>
            <a:ext cx="477584" cy="113919"/>
          </a:xfrm>
          <a:prstGeom prst="rect">
            <a:avLst/>
          </a:prstGeom>
        </p:spPr>
      </p:pic>
      <p:sp>
        <p:nvSpPr>
          <p:cNvPr id="2" name="Rechteck 1"/>
          <p:cNvSpPr/>
          <p:nvPr/>
        </p:nvSpPr>
        <p:spPr>
          <a:xfrm>
            <a:off x="5021306" y="2857500"/>
            <a:ext cx="940017"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extLst>
              <a:ext uri="{FF2B5EF4-FFF2-40B4-BE49-F238E27FC236}">
                <a16:creationId xmlns="" xmlns:a16="http://schemas.microsoft.com/office/drawing/2014/main" id="{BB5A699B-0621-43A3-AE33-46119295894D}"/>
              </a:ext>
            </a:extLst>
          </p:cNvPr>
          <p:cNvPicPr>
            <a:picLocks noChangeAspect="1"/>
          </p:cNvPicPr>
          <p:nvPr/>
        </p:nvPicPr>
        <p:blipFill>
          <a:blip r:embed="rId8"/>
          <a:stretch>
            <a:fillRect/>
          </a:stretch>
        </p:blipFill>
        <p:spPr>
          <a:xfrm>
            <a:off x="8478569" y="4160192"/>
            <a:ext cx="477584" cy="113919"/>
          </a:xfrm>
          <a:prstGeom prst="rect">
            <a:avLst/>
          </a:prstGeom>
        </p:spPr>
      </p:pic>
      <p:sp>
        <p:nvSpPr>
          <p:cNvPr id="20" name="Textfeld 19"/>
          <p:cNvSpPr txBox="1"/>
          <p:nvPr/>
        </p:nvSpPr>
        <p:spPr>
          <a:xfrm>
            <a:off x="4352925" y="4519963"/>
            <a:ext cx="496931" cy="256480"/>
          </a:xfrm>
          <a:prstGeom prst="rect">
            <a:avLst/>
          </a:prstGeom>
          <a:noFill/>
        </p:spPr>
        <p:txBody>
          <a:bodyPr wrap="none" lIns="0" tIns="0" rIns="0" bIns="0" rtlCol="0">
            <a:spAutoFit/>
          </a:bodyPr>
          <a:lstStyle/>
          <a:p>
            <a:pPr algn="l">
              <a:lnSpc>
                <a:spcPts val="2000"/>
              </a:lnSpc>
            </a:pPr>
            <a:r>
              <a:rPr lang="de-DE" sz="1400" dirty="0" err="1" smtClean="0">
                <a:solidFill>
                  <a:schemeClr val="tx1">
                    <a:lumMod val="50000"/>
                  </a:schemeClr>
                </a:solidFill>
                <a:latin typeface="Arial" panose="020B0604020202020204" pitchFamily="34" charset="0"/>
                <a:cs typeface="Arial" panose="020B0604020202020204" pitchFamily="34" charset="0"/>
              </a:rPr>
              <a:t>Month</a:t>
            </a:r>
            <a:endParaRPr lang="de-DE" sz="1400" dirty="0" smtClean="0">
              <a:solidFill>
                <a:schemeClr val="tx1">
                  <a:lumMod val="50000"/>
                </a:schemeClr>
              </a:solidFill>
              <a:latin typeface="Arial" panose="020B0604020202020204" pitchFamily="34" charset="0"/>
              <a:cs typeface="Arial" panose="020B0604020202020204" pitchFamily="34" charset="0"/>
            </a:endParaRPr>
          </a:p>
        </p:txBody>
      </p:sp>
      <p:sp>
        <p:nvSpPr>
          <p:cNvPr id="30" name="Textfeld 29"/>
          <p:cNvSpPr txBox="1"/>
          <p:nvPr/>
        </p:nvSpPr>
        <p:spPr>
          <a:xfrm>
            <a:off x="7347774" y="4523618"/>
            <a:ext cx="496931" cy="256480"/>
          </a:xfrm>
          <a:prstGeom prst="rect">
            <a:avLst/>
          </a:prstGeom>
          <a:noFill/>
        </p:spPr>
        <p:txBody>
          <a:bodyPr wrap="none" lIns="0" tIns="0" rIns="0" bIns="0" rtlCol="0">
            <a:spAutoFit/>
          </a:bodyPr>
          <a:lstStyle/>
          <a:p>
            <a:pPr algn="l">
              <a:lnSpc>
                <a:spcPts val="2000"/>
              </a:lnSpc>
            </a:pPr>
            <a:r>
              <a:rPr lang="de-DE" sz="1400" dirty="0" err="1" smtClean="0">
                <a:solidFill>
                  <a:schemeClr val="tx1">
                    <a:lumMod val="50000"/>
                  </a:schemeClr>
                </a:solidFill>
                <a:latin typeface="Arial" panose="020B0604020202020204" pitchFamily="34" charset="0"/>
                <a:cs typeface="Arial" panose="020B0604020202020204" pitchFamily="34" charset="0"/>
              </a:rPr>
              <a:t>Month</a:t>
            </a:r>
            <a:endParaRPr lang="de-DE" sz="1400" dirty="0" smtClean="0">
              <a:solidFill>
                <a:schemeClr val="tx1">
                  <a:lumMod val="50000"/>
                </a:schemeClr>
              </a:solidFill>
              <a:latin typeface="Arial" panose="020B0604020202020204" pitchFamily="34" charset="0"/>
              <a:cs typeface="Arial" panose="020B0604020202020204" pitchFamily="34" charset="0"/>
            </a:endParaRPr>
          </a:p>
        </p:txBody>
      </p:sp>
      <p:sp>
        <p:nvSpPr>
          <p:cNvPr id="31" name="Textfeld 30"/>
          <p:cNvSpPr txBox="1"/>
          <p:nvPr/>
        </p:nvSpPr>
        <p:spPr>
          <a:xfrm>
            <a:off x="1429565" y="4524524"/>
            <a:ext cx="408766" cy="233205"/>
          </a:xfrm>
          <a:prstGeom prst="rect">
            <a:avLst/>
          </a:prstGeom>
          <a:noFill/>
        </p:spPr>
        <p:txBody>
          <a:bodyPr wrap="none" lIns="0" tIns="0" rIns="0" bIns="0" rtlCol="0">
            <a:spAutoFit/>
          </a:bodyPr>
          <a:lstStyle/>
          <a:p>
            <a:pPr algn="l">
              <a:lnSpc>
                <a:spcPts val="2000"/>
              </a:lnSpc>
            </a:pPr>
            <a:r>
              <a:rPr lang="de-DE" sz="1400" dirty="0" smtClean="0">
                <a:solidFill>
                  <a:schemeClr val="tx1">
                    <a:lumMod val="50000"/>
                  </a:schemeClr>
                </a:solidFill>
                <a:latin typeface="Arial" panose="020B0604020202020204" pitchFamily="34" charset="0"/>
                <a:cs typeface="Arial" panose="020B0604020202020204" pitchFamily="34" charset="0"/>
              </a:rPr>
              <a:t>Days</a:t>
            </a:r>
          </a:p>
        </p:txBody>
      </p:sp>
      <p:sp>
        <p:nvSpPr>
          <p:cNvPr id="32" name="Textfeld 31"/>
          <p:cNvSpPr txBox="1"/>
          <p:nvPr/>
        </p:nvSpPr>
        <p:spPr>
          <a:xfrm>
            <a:off x="10476369" y="4530993"/>
            <a:ext cx="408766" cy="233205"/>
          </a:xfrm>
          <a:prstGeom prst="rect">
            <a:avLst/>
          </a:prstGeom>
          <a:noFill/>
        </p:spPr>
        <p:txBody>
          <a:bodyPr wrap="none" lIns="0" tIns="0" rIns="0" bIns="0" rtlCol="0">
            <a:spAutoFit/>
          </a:bodyPr>
          <a:lstStyle/>
          <a:p>
            <a:pPr algn="l">
              <a:lnSpc>
                <a:spcPts val="2000"/>
              </a:lnSpc>
            </a:pPr>
            <a:r>
              <a:rPr lang="de-DE" sz="1400" dirty="0" smtClean="0">
                <a:solidFill>
                  <a:schemeClr val="tx1">
                    <a:lumMod val="50000"/>
                  </a:schemeClr>
                </a:solidFill>
                <a:latin typeface="Arial" panose="020B0604020202020204" pitchFamily="34" charset="0"/>
                <a:cs typeface="Arial" panose="020B0604020202020204" pitchFamily="34" charset="0"/>
              </a:rPr>
              <a:t>Days</a:t>
            </a:r>
          </a:p>
        </p:txBody>
      </p:sp>
    </p:spTree>
    <p:extLst>
      <p:ext uri="{BB962C8B-B14F-4D97-AF65-F5344CB8AC3E}">
        <p14:creationId xmlns:p14="http://schemas.microsoft.com/office/powerpoint/2010/main" val="4923482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6342" y="2779723"/>
            <a:ext cx="2880000" cy="177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489" y="2708093"/>
            <a:ext cx="2880000" cy="188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2708479"/>
            <a:ext cx="2880000" cy="186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3" y="2930547"/>
            <a:ext cx="2880000" cy="1558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besser? Vier randomisierte Studien</a:t>
            </a:r>
          </a:p>
        </p:txBody>
      </p:sp>
      <p:sp>
        <p:nvSpPr>
          <p:cNvPr id="7" name="Rechteck 6">
            <a:extLst>
              <a:ext uri="{FF2B5EF4-FFF2-40B4-BE49-F238E27FC236}">
                <a16:creationId xmlns="" xmlns:a16="http://schemas.microsoft.com/office/drawing/2014/main" id="{D391A6E6-FF25-45B6-9818-33754752AB2C}"/>
              </a:ext>
            </a:extLst>
          </p:cNvPr>
          <p:cNvSpPr/>
          <p:nvPr/>
        </p:nvSpPr>
        <p:spPr>
          <a:xfrm>
            <a:off x="0" y="6285733"/>
            <a:ext cx="10590663" cy="461665"/>
          </a:xfrm>
          <a:prstGeom prst="rect">
            <a:avLst/>
          </a:prstGeom>
        </p:spPr>
        <p:txBody>
          <a:bodyPr wrap="square">
            <a:spAutoFit/>
          </a:bodyPr>
          <a:lstStyle/>
          <a:p>
            <a:pPr>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Raskob GE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2018;378:615-624. </a:t>
            </a: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Young AM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J Clin Oncol 2018;36:2017-2023.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McBane</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RD et al.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Thromb</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Haemost</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2020;18:411–421. Agnelli G et al. 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2020; 382:1599-1607</a:t>
            </a:r>
            <a:endParaRPr lang="en-US" altLang="en-US" sz="1200" dirty="0">
              <a:solidFill>
                <a:srgbClr val="00619D"/>
              </a:solidFill>
              <a:latin typeface="Calibri" panose="020F0502020204030204" pitchFamily="34" charset="0"/>
              <a:ea typeface="ＭＳ Ｐゴシック" pitchFamily="34" charset="-128"/>
            </a:endParaRPr>
          </a:p>
        </p:txBody>
      </p:sp>
      <p:sp>
        <p:nvSpPr>
          <p:cNvPr id="97" name="Textfeld 96">
            <a:extLst>
              <a:ext uri="{FF2B5EF4-FFF2-40B4-BE49-F238E27FC236}">
                <a16:creationId xmlns="" xmlns:a16="http://schemas.microsoft.com/office/drawing/2014/main" id="{679023BD-CB1A-4D09-B041-DB2C76404511}"/>
              </a:ext>
            </a:extLst>
          </p:cNvPr>
          <p:cNvSpPr txBox="1"/>
          <p:nvPr/>
        </p:nvSpPr>
        <p:spPr bwMode="auto">
          <a:xfrm>
            <a:off x="15920" y="4994758"/>
            <a:ext cx="12192000" cy="97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nSpc>
                <a:spcPts val="2300"/>
              </a:lnSpc>
              <a:tabLst>
                <a:tab pos="1528763" algn="ctr"/>
                <a:tab pos="4489450" algn="ctr"/>
                <a:tab pos="7534275" algn="ctr"/>
                <a:tab pos="10590213" algn="ctr"/>
              </a:tabLst>
            </a:pPr>
            <a:r>
              <a:rPr lang="de-DE" sz="1600" dirty="0" err="1">
                <a:latin typeface="Calibri" panose="020F0502020204030204" pitchFamily="34" charset="0"/>
              </a:rPr>
              <a:t>Dalteparin</a:t>
            </a:r>
            <a:r>
              <a:rPr lang="de-DE" sz="1600" dirty="0">
                <a:latin typeface="Calibri" panose="020F0502020204030204" pitchFamily="34" charset="0"/>
              </a:rPr>
              <a:t>	</a:t>
            </a:r>
            <a:r>
              <a:rPr lang="de-DE" sz="1600" dirty="0" smtClean="0">
                <a:latin typeface="Calibri" panose="020F0502020204030204" pitchFamily="34" charset="0"/>
              </a:rPr>
              <a:t>4.0 </a:t>
            </a:r>
            <a:r>
              <a:rPr lang="de-DE" sz="1600" dirty="0">
                <a:latin typeface="Calibri" panose="020F0502020204030204" pitchFamily="34" charset="0"/>
              </a:rPr>
              <a:t>%	</a:t>
            </a:r>
            <a:r>
              <a:rPr lang="de-DE" sz="1600" dirty="0" smtClean="0">
                <a:latin typeface="Calibri" panose="020F0502020204030204" pitchFamily="34" charset="0"/>
              </a:rPr>
              <a:t>4.0 </a:t>
            </a:r>
            <a:r>
              <a:rPr lang="de-DE" sz="1600" dirty="0">
                <a:latin typeface="Calibri" panose="020F0502020204030204" pitchFamily="34" charset="0"/>
              </a:rPr>
              <a:t>%	1.4 </a:t>
            </a:r>
            <a:r>
              <a:rPr lang="de-DE" sz="1600" dirty="0" smtClean="0">
                <a:latin typeface="Calibri" panose="020F0502020204030204" pitchFamily="34" charset="0"/>
              </a:rPr>
              <a:t>%	4.0 %</a:t>
            </a:r>
            <a:endParaRPr lang="de-DE" sz="1600" dirty="0">
              <a:latin typeface="Calibri" panose="020F0502020204030204" pitchFamily="34" charset="0"/>
            </a:endParaRPr>
          </a:p>
          <a:p>
            <a:pPr>
              <a:lnSpc>
                <a:spcPts val="2300"/>
              </a:lnSpc>
              <a:tabLst>
                <a:tab pos="1528763" algn="ctr"/>
                <a:tab pos="4489450" algn="ctr"/>
                <a:tab pos="7534275" algn="ctr"/>
                <a:tab pos="10590213" algn="ctr"/>
              </a:tabLst>
            </a:pPr>
            <a:r>
              <a:rPr lang="de-DE" sz="1600" dirty="0">
                <a:latin typeface="Calibri" panose="020F0502020204030204" pitchFamily="34" charset="0"/>
              </a:rPr>
              <a:t>DOAK	</a:t>
            </a:r>
            <a:r>
              <a:rPr lang="de-DE" sz="1600" dirty="0" smtClean="0">
                <a:latin typeface="Calibri" panose="020F0502020204030204" pitchFamily="34" charset="0"/>
              </a:rPr>
              <a:t>6.9 </a:t>
            </a:r>
            <a:r>
              <a:rPr lang="de-DE" sz="1600" dirty="0">
                <a:latin typeface="Calibri" panose="020F0502020204030204" pitchFamily="34" charset="0"/>
              </a:rPr>
              <a:t>%	</a:t>
            </a:r>
            <a:r>
              <a:rPr lang="de-DE" sz="1600" dirty="0" smtClean="0">
                <a:latin typeface="Calibri" panose="020F0502020204030204" pitchFamily="34" charset="0"/>
              </a:rPr>
              <a:t>6.0 </a:t>
            </a:r>
            <a:r>
              <a:rPr lang="de-DE" sz="1600" dirty="0">
                <a:latin typeface="Calibri" panose="020F0502020204030204" pitchFamily="34" charset="0"/>
              </a:rPr>
              <a:t>%	0.0 </a:t>
            </a:r>
            <a:r>
              <a:rPr lang="de-DE" sz="1600" dirty="0" smtClean="0">
                <a:latin typeface="Calibri" panose="020F0502020204030204" pitchFamily="34" charset="0"/>
              </a:rPr>
              <a:t>%	3.8 %</a:t>
            </a:r>
            <a:endParaRPr lang="de-DE" sz="1600" dirty="0">
              <a:latin typeface="Calibri" panose="020F0502020204030204" pitchFamily="34" charset="0"/>
            </a:endParaRPr>
          </a:p>
          <a:p>
            <a:pPr>
              <a:lnSpc>
                <a:spcPts val="2300"/>
              </a:lnSpc>
              <a:tabLst>
                <a:tab pos="1528763" algn="ctr"/>
                <a:tab pos="4489450" algn="ctr"/>
                <a:tab pos="7534275" algn="ctr"/>
                <a:tab pos="10590213" algn="ctr"/>
              </a:tabLst>
            </a:pPr>
            <a:r>
              <a:rPr lang="de-DE" sz="1600" dirty="0">
                <a:latin typeface="Calibri" panose="020F0502020204030204" pitchFamily="34" charset="0"/>
              </a:rPr>
              <a:t>P	0.04	&gt;0.05	</a:t>
            </a:r>
            <a:r>
              <a:rPr lang="de-DE" sz="1600" dirty="0" smtClean="0">
                <a:latin typeface="Calibri" panose="020F0502020204030204" pitchFamily="34" charset="0"/>
              </a:rPr>
              <a:t>0.14	0.60</a:t>
            </a:r>
            <a:endParaRPr lang="da-DK" sz="1600" dirty="0">
              <a:latin typeface="Calibri" panose="020F0502020204030204" pitchFamily="34" charset="0"/>
            </a:endParaRPr>
          </a:p>
        </p:txBody>
      </p:sp>
      <p:pic>
        <p:nvPicPr>
          <p:cNvPr id="22" name="Grafik 21">
            <a:extLst>
              <a:ext uri="{FF2B5EF4-FFF2-40B4-BE49-F238E27FC236}">
                <a16:creationId xmlns="" xmlns:a16="http://schemas.microsoft.com/office/drawing/2014/main" id="{C5D765E3-0BF6-4E79-96C4-1A9CC4A014FC}"/>
              </a:ext>
            </a:extLst>
          </p:cNvPr>
          <p:cNvPicPr>
            <a:picLocks noChangeAspect="1"/>
          </p:cNvPicPr>
          <p:nvPr/>
        </p:nvPicPr>
        <p:blipFill>
          <a:blip r:embed="rId7"/>
          <a:stretch>
            <a:fillRect/>
          </a:stretch>
        </p:blipFill>
        <p:spPr>
          <a:xfrm>
            <a:off x="8478569" y="3767878"/>
            <a:ext cx="508254" cy="122682"/>
          </a:xfrm>
          <a:prstGeom prst="rect">
            <a:avLst/>
          </a:prstGeom>
        </p:spPr>
      </p:pic>
      <p:sp>
        <p:nvSpPr>
          <p:cNvPr id="23" name="Textfeld 22">
            <a:extLst>
              <a:ext uri="{FF2B5EF4-FFF2-40B4-BE49-F238E27FC236}">
                <a16:creationId xmlns="" xmlns:a16="http://schemas.microsoft.com/office/drawing/2014/main" id="{E4FA4B8D-1A61-4AEA-A689-21B665F7864F}"/>
              </a:ext>
            </a:extLst>
          </p:cNvPr>
          <p:cNvSpPr txBox="1"/>
          <p:nvPr/>
        </p:nvSpPr>
        <p:spPr bwMode="auto">
          <a:xfrm>
            <a:off x="0" y="1212044"/>
            <a:ext cx="12192000" cy="127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nSpc>
                <a:spcPts val="2300"/>
              </a:lnSpc>
              <a:spcAft>
                <a:spcPts val="0"/>
              </a:spcAft>
              <a:tabLst>
                <a:tab pos="1528763" algn="ctr"/>
                <a:tab pos="4489450" algn="ctr"/>
                <a:tab pos="7534275" algn="ctr"/>
                <a:tab pos="10590213" algn="ctr"/>
              </a:tabLst>
            </a:pPr>
            <a:r>
              <a:rPr lang="de-DE" sz="2400" dirty="0">
                <a:latin typeface="Calibri" panose="020F0502020204030204" pitchFamily="34" charset="0"/>
              </a:rPr>
              <a:t>	</a:t>
            </a:r>
            <a:r>
              <a:rPr lang="de-DE" sz="2000" dirty="0">
                <a:latin typeface="Calibri" panose="020F0502020204030204" pitchFamily="34" charset="0"/>
              </a:rPr>
              <a:t>Hokusai VTE	Select-D	ADAM VTE	Caravaggio</a:t>
            </a:r>
          </a:p>
          <a:p>
            <a:pPr>
              <a:lnSpc>
                <a:spcPts val="2300"/>
              </a:lnSpc>
              <a:spcAft>
                <a:spcPts val="0"/>
              </a:spcAft>
              <a:tabLst>
                <a:tab pos="1528763" algn="ctr"/>
                <a:tab pos="4489450" algn="ctr"/>
                <a:tab pos="7534275" algn="ctr"/>
                <a:tab pos="10590213" algn="ctr"/>
              </a:tabLst>
            </a:pPr>
            <a:r>
              <a:rPr lang="de-DE" sz="2000" dirty="0">
                <a:latin typeface="Calibri" panose="020F0502020204030204" pitchFamily="34" charset="0"/>
              </a:rPr>
              <a:t>	</a:t>
            </a:r>
            <a:r>
              <a:rPr lang="de-DE" sz="2000" dirty="0" err="1">
                <a:latin typeface="Calibri" panose="020F0502020204030204" pitchFamily="34" charset="0"/>
              </a:rPr>
              <a:t>Edoxaban</a:t>
            </a:r>
            <a:r>
              <a:rPr lang="de-DE" sz="2000" dirty="0">
                <a:latin typeface="Calibri" panose="020F0502020204030204" pitchFamily="34" charset="0"/>
              </a:rPr>
              <a:t> (</a:t>
            </a:r>
            <a:r>
              <a:rPr lang="de-DE" sz="2000" dirty="0" err="1">
                <a:latin typeface="Calibri" panose="020F0502020204030204" pitchFamily="34" charset="0"/>
              </a:rPr>
              <a:t>Lixiana</a:t>
            </a:r>
            <a:r>
              <a:rPr lang="de-DE" sz="2000" dirty="0">
                <a:latin typeface="Calibri" panose="020F0502020204030204" pitchFamily="34" charset="0"/>
              </a:rPr>
              <a:t>®)	</a:t>
            </a:r>
            <a:r>
              <a:rPr lang="de-DE" sz="2000" dirty="0" err="1">
                <a:latin typeface="Calibri" panose="020F0502020204030204" pitchFamily="34" charset="0"/>
              </a:rPr>
              <a:t>Rivaroxaban</a:t>
            </a:r>
            <a:r>
              <a:rPr lang="de-DE" sz="2000" dirty="0">
                <a:latin typeface="Calibri" panose="020F0502020204030204" pitchFamily="34" charset="0"/>
              </a:rPr>
              <a:t> (Xarelto®)	</a:t>
            </a:r>
            <a:r>
              <a:rPr lang="de-DE" sz="2000" dirty="0" err="1">
                <a:latin typeface="Calibri" panose="020F0502020204030204" pitchFamily="34" charset="0"/>
              </a:rPr>
              <a:t>Apixaban</a:t>
            </a:r>
            <a:r>
              <a:rPr lang="de-DE" sz="2000" dirty="0">
                <a:latin typeface="Calibri" panose="020F0502020204030204" pitchFamily="34" charset="0"/>
              </a:rPr>
              <a:t> (Eliquis®)	</a:t>
            </a:r>
            <a:r>
              <a:rPr lang="de-DE" sz="2000" dirty="0" err="1">
                <a:latin typeface="Calibri" panose="020F0502020204030204" pitchFamily="34" charset="0"/>
              </a:rPr>
              <a:t>Apixaban</a:t>
            </a:r>
            <a:r>
              <a:rPr lang="de-DE" sz="2000" dirty="0">
                <a:latin typeface="Calibri" panose="020F0502020204030204" pitchFamily="34" charset="0"/>
              </a:rPr>
              <a:t> (</a:t>
            </a:r>
            <a:r>
              <a:rPr lang="de-DE" sz="2000" dirty="0" err="1">
                <a:latin typeface="Calibri" panose="020F0502020204030204" pitchFamily="34" charset="0"/>
              </a:rPr>
              <a:t>Eliquis</a:t>
            </a:r>
            <a:r>
              <a:rPr lang="de-DE" sz="2000" dirty="0" smtClean="0">
                <a:latin typeface="Calibri" panose="020F0502020204030204" pitchFamily="34" charset="0"/>
              </a:rPr>
              <a:t>®)</a:t>
            </a:r>
          </a:p>
          <a:p>
            <a:pPr>
              <a:lnSpc>
                <a:spcPts val="2300"/>
              </a:lnSpc>
              <a:spcAft>
                <a:spcPts val="0"/>
              </a:spcAft>
              <a:tabLst>
                <a:tab pos="6005513" algn="ctr"/>
                <a:tab pos="7534275" algn="ctr"/>
                <a:tab pos="10590213" algn="ctr"/>
              </a:tabLst>
            </a:pPr>
            <a:endParaRPr lang="de-DE" sz="2000" dirty="0" smtClean="0">
              <a:latin typeface="Calibri" panose="020F0502020204030204" pitchFamily="34" charset="0"/>
            </a:endParaRPr>
          </a:p>
          <a:p>
            <a:pPr>
              <a:lnSpc>
                <a:spcPts val="2300"/>
              </a:lnSpc>
              <a:spcAft>
                <a:spcPts val="0"/>
              </a:spcAft>
              <a:tabLst>
                <a:tab pos="6005513" algn="ctr"/>
                <a:tab pos="7534275" algn="ctr"/>
                <a:tab pos="10590213" algn="ctr"/>
              </a:tabLst>
            </a:pPr>
            <a:r>
              <a:rPr lang="de-DE" sz="2000" dirty="0">
                <a:latin typeface="Calibri" panose="020F0502020204030204" pitchFamily="34" charset="0"/>
              </a:rPr>
              <a:t>	</a:t>
            </a:r>
            <a:r>
              <a:rPr lang="de-DE" sz="2000" b="1" dirty="0" smtClean="0">
                <a:latin typeface="Calibri" panose="020F0502020204030204" pitchFamily="34" charset="0"/>
              </a:rPr>
              <a:t>Schwere Blutungen</a:t>
            </a:r>
            <a:endParaRPr lang="de-DE" sz="2000" b="1" dirty="0">
              <a:latin typeface="Calibri" panose="020F0502020204030204" pitchFamily="34" charset="0"/>
            </a:endParaRPr>
          </a:p>
        </p:txBody>
      </p:sp>
      <p:pic>
        <p:nvPicPr>
          <p:cNvPr id="28" name="Grafik 27">
            <a:extLst>
              <a:ext uri="{FF2B5EF4-FFF2-40B4-BE49-F238E27FC236}">
                <a16:creationId xmlns="" xmlns:a16="http://schemas.microsoft.com/office/drawing/2014/main" id="{C5D765E3-0BF6-4E79-96C4-1A9CC4A014FC}"/>
              </a:ext>
            </a:extLst>
          </p:cNvPr>
          <p:cNvPicPr>
            <a:picLocks noChangeAspect="1"/>
          </p:cNvPicPr>
          <p:nvPr/>
        </p:nvPicPr>
        <p:blipFill>
          <a:blip r:embed="rId7"/>
          <a:stretch>
            <a:fillRect/>
          </a:stretch>
        </p:blipFill>
        <p:spPr>
          <a:xfrm>
            <a:off x="5453069" y="3968072"/>
            <a:ext cx="508254" cy="122682"/>
          </a:xfrm>
          <a:prstGeom prst="rect">
            <a:avLst/>
          </a:prstGeom>
        </p:spPr>
      </p:pic>
      <p:pic>
        <p:nvPicPr>
          <p:cNvPr id="29" name="Grafik 28">
            <a:extLst>
              <a:ext uri="{FF2B5EF4-FFF2-40B4-BE49-F238E27FC236}">
                <a16:creationId xmlns="" xmlns:a16="http://schemas.microsoft.com/office/drawing/2014/main" id="{BB5A699B-0621-43A3-AE33-46119295894D}"/>
              </a:ext>
            </a:extLst>
          </p:cNvPr>
          <p:cNvPicPr>
            <a:picLocks noChangeAspect="1"/>
          </p:cNvPicPr>
          <p:nvPr/>
        </p:nvPicPr>
        <p:blipFill>
          <a:blip r:embed="rId8"/>
          <a:stretch>
            <a:fillRect/>
          </a:stretch>
        </p:blipFill>
        <p:spPr>
          <a:xfrm>
            <a:off x="5483739" y="3767878"/>
            <a:ext cx="477584" cy="113919"/>
          </a:xfrm>
          <a:prstGeom prst="rect">
            <a:avLst/>
          </a:prstGeom>
        </p:spPr>
      </p:pic>
      <p:sp>
        <p:nvSpPr>
          <p:cNvPr id="2" name="Rechteck 1"/>
          <p:cNvSpPr/>
          <p:nvPr/>
        </p:nvSpPr>
        <p:spPr>
          <a:xfrm>
            <a:off x="5021306" y="2857500"/>
            <a:ext cx="940017"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extLst>
              <a:ext uri="{FF2B5EF4-FFF2-40B4-BE49-F238E27FC236}">
                <a16:creationId xmlns="" xmlns:a16="http://schemas.microsoft.com/office/drawing/2014/main" id="{BB5A699B-0621-43A3-AE33-46119295894D}"/>
              </a:ext>
            </a:extLst>
          </p:cNvPr>
          <p:cNvPicPr>
            <a:picLocks noChangeAspect="1"/>
          </p:cNvPicPr>
          <p:nvPr/>
        </p:nvPicPr>
        <p:blipFill>
          <a:blip r:embed="rId8"/>
          <a:stretch>
            <a:fillRect/>
          </a:stretch>
        </p:blipFill>
        <p:spPr>
          <a:xfrm>
            <a:off x="8478569" y="4160192"/>
            <a:ext cx="477584" cy="113919"/>
          </a:xfrm>
          <a:prstGeom prst="rect">
            <a:avLst/>
          </a:prstGeom>
        </p:spPr>
      </p:pic>
      <p:sp>
        <p:nvSpPr>
          <p:cNvPr id="20" name="Textfeld 19"/>
          <p:cNvSpPr txBox="1"/>
          <p:nvPr/>
        </p:nvSpPr>
        <p:spPr>
          <a:xfrm>
            <a:off x="4352925" y="4519963"/>
            <a:ext cx="496931" cy="256480"/>
          </a:xfrm>
          <a:prstGeom prst="rect">
            <a:avLst/>
          </a:prstGeom>
          <a:noFill/>
        </p:spPr>
        <p:txBody>
          <a:bodyPr wrap="none" lIns="0" tIns="0" rIns="0" bIns="0" rtlCol="0">
            <a:spAutoFit/>
          </a:bodyPr>
          <a:lstStyle/>
          <a:p>
            <a:pPr algn="l">
              <a:lnSpc>
                <a:spcPts val="2000"/>
              </a:lnSpc>
            </a:pPr>
            <a:r>
              <a:rPr lang="de-DE" sz="1400" dirty="0" err="1" smtClean="0">
                <a:solidFill>
                  <a:schemeClr val="tx1">
                    <a:lumMod val="50000"/>
                  </a:schemeClr>
                </a:solidFill>
                <a:latin typeface="Arial" panose="020B0604020202020204" pitchFamily="34" charset="0"/>
                <a:cs typeface="Arial" panose="020B0604020202020204" pitchFamily="34" charset="0"/>
              </a:rPr>
              <a:t>Month</a:t>
            </a:r>
            <a:endParaRPr lang="de-DE" sz="1400" dirty="0" smtClean="0">
              <a:solidFill>
                <a:schemeClr val="tx1">
                  <a:lumMod val="50000"/>
                </a:schemeClr>
              </a:solidFill>
              <a:latin typeface="Arial" panose="020B0604020202020204" pitchFamily="34" charset="0"/>
              <a:cs typeface="Arial" panose="020B0604020202020204" pitchFamily="34" charset="0"/>
            </a:endParaRPr>
          </a:p>
        </p:txBody>
      </p:sp>
      <p:sp>
        <p:nvSpPr>
          <p:cNvPr id="30" name="Textfeld 29"/>
          <p:cNvSpPr txBox="1"/>
          <p:nvPr/>
        </p:nvSpPr>
        <p:spPr>
          <a:xfrm>
            <a:off x="7347774" y="4523618"/>
            <a:ext cx="496931" cy="256480"/>
          </a:xfrm>
          <a:prstGeom prst="rect">
            <a:avLst/>
          </a:prstGeom>
          <a:noFill/>
        </p:spPr>
        <p:txBody>
          <a:bodyPr wrap="none" lIns="0" tIns="0" rIns="0" bIns="0" rtlCol="0">
            <a:spAutoFit/>
          </a:bodyPr>
          <a:lstStyle/>
          <a:p>
            <a:pPr algn="l">
              <a:lnSpc>
                <a:spcPts val="2000"/>
              </a:lnSpc>
            </a:pPr>
            <a:r>
              <a:rPr lang="de-DE" sz="1400" dirty="0" err="1" smtClean="0">
                <a:solidFill>
                  <a:schemeClr val="tx1">
                    <a:lumMod val="50000"/>
                  </a:schemeClr>
                </a:solidFill>
                <a:latin typeface="Arial" panose="020B0604020202020204" pitchFamily="34" charset="0"/>
                <a:cs typeface="Arial" panose="020B0604020202020204" pitchFamily="34" charset="0"/>
              </a:rPr>
              <a:t>Month</a:t>
            </a:r>
            <a:endParaRPr lang="de-DE" sz="1400" dirty="0" smtClean="0">
              <a:solidFill>
                <a:schemeClr val="tx1">
                  <a:lumMod val="50000"/>
                </a:schemeClr>
              </a:solidFill>
              <a:latin typeface="Arial" panose="020B0604020202020204" pitchFamily="34" charset="0"/>
              <a:cs typeface="Arial" panose="020B0604020202020204" pitchFamily="34" charset="0"/>
            </a:endParaRPr>
          </a:p>
        </p:txBody>
      </p:sp>
      <p:sp>
        <p:nvSpPr>
          <p:cNvPr id="31" name="Textfeld 30"/>
          <p:cNvSpPr txBox="1"/>
          <p:nvPr/>
        </p:nvSpPr>
        <p:spPr>
          <a:xfrm>
            <a:off x="1429565" y="4524524"/>
            <a:ext cx="408766" cy="233205"/>
          </a:xfrm>
          <a:prstGeom prst="rect">
            <a:avLst/>
          </a:prstGeom>
          <a:noFill/>
        </p:spPr>
        <p:txBody>
          <a:bodyPr wrap="none" lIns="0" tIns="0" rIns="0" bIns="0" rtlCol="0">
            <a:spAutoFit/>
          </a:bodyPr>
          <a:lstStyle/>
          <a:p>
            <a:pPr algn="l">
              <a:lnSpc>
                <a:spcPts val="2000"/>
              </a:lnSpc>
            </a:pPr>
            <a:r>
              <a:rPr lang="de-DE" sz="1400" dirty="0" smtClean="0">
                <a:solidFill>
                  <a:schemeClr val="tx1">
                    <a:lumMod val="50000"/>
                  </a:schemeClr>
                </a:solidFill>
                <a:latin typeface="Arial" panose="020B0604020202020204" pitchFamily="34" charset="0"/>
                <a:cs typeface="Arial" panose="020B0604020202020204" pitchFamily="34" charset="0"/>
              </a:rPr>
              <a:t>Days</a:t>
            </a:r>
          </a:p>
        </p:txBody>
      </p:sp>
      <p:sp>
        <p:nvSpPr>
          <p:cNvPr id="32" name="Textfeld 31"/>
          <p:cNvSpPr txBox="1"/>
          <p:nvPr/>
        </p:nvSpPr>
        <p:spPr>
          <a:xfrm>
            <a:off x="10476369" y="4530993"/>
            <a:ext cx="408766" cy="233205"/>
          </a:xfrm>
          <a:prstGeom prst="rect">
            <a:avLst/>
          </a:prstGeom>
          <a:noFill/>
        </p:spPr>
        <p:txBody>
          <a:bodyPr wrap="none" lIns="0" tIns="0" rIns="0" bIns="0" rtlCol="0">
            <a:spAutoFit/>
          </a:bodyPr>
          <a:lstStyle/>
          <a:p>
            <a:pPr algn="l">
              <a:lnSpc>
                <a:spcPts val="2000"/>
              </a:lnSpc>
            </a:pPr>
            <a:r>
              <a:rPr lang="de-DE" sz="1400" dirty="0" smtClean="0">
                <a:solidFill>
                  <a:schemeClr val="tx1">
                    <a:lumMod val="50000"/>
                  </a:schemeClr>
                </a:solidFill>
                <a:latin typeface="Arial" panose="020B0604020202020204" pitchFamily="34" charset="0"/>
                <a:cs typeface="Arial" panose="020B0604020202020204" pitchFamily="34" charset="0"/>
              </a:rPr>
              <a:t>Days</a:t>
            </a:r>
          </a:p>
        </p:txBody>
      </p:sp>
    </p:spTree>
    <p:extLst>
      <p:ext uri="{BB962C8B-B14F-4D97-AF65-F5344CB8AC3E}">
        <p14:creationId xmlns:p14="http://schemas.microsoft.com/office/powerpoint/2010/main" val="18678447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besser? Vier randomisierte Studien</a:t>
            </a:r>
          </a:p>
        </p:txBody>
      </p:sp>
      <p:sp>
        <p:nvSpPr>
          <p:cNvPr id="7" name="Rechteck 6">
            <a:extLst>
              <a:ext uri="{FF2B5EF4-FFF2-40B4-BE49-F238E27FC236}">
                <a16:creationId xmlns="" xmlns:a16="http://schemas.microsoft.com/office/drawing/2014/main" id="{D391A6E6-FF25-45B6-9818-33754752AB2C}"/>
              </a:ext>
            </a:extLst>
          </p:cNvPr>
          <p:cNvSpPr/>
          <p:nvPr/>
        </p:nvSpPr>
        <p:spPr>
          <a:xfrm>
            <a:off x="0" y="6449509"/>
            <a:ext cx="10590663" cy="276999"/>
          </a:xfrm>
          <a:prstGeom prst="rect">
            <a:avLst/>
          </a:prstGeom>
        </p:spPr>
        <p:txBody>
          <a:bodyPr wrap="square">
            <a:spAutoFit/>
          </a:bodyPr>
          <a:lstStyle/>
          <a:p>
            <a:pPr>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Tao DL et al. Eur J </a:t>
            </a:r>
            <a:r>
              <a:rPr lang="en-US" altLang="en-US" sz="1200" dirty="0" err="1">
                <a:solidFill>
                  <a:srgbClr val="00619D"/>
                </a:solidFill>
                <a:latin typeface="Calibri" panose="020F0502020204030204" pitchFamily="34" charset="0"/>
                <a:ea typeface="ＭＳ Ｐゴシック" pitchFamily="34" charset="-128"/>
                <a:cs typeface="Arial" panose="020B0604020202020204" pitchFamily="34" charset="0"/>
              </a:rPr>
              <a:t>Haematol</a:t>
            </a: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 2020;00:1–3</a:t>
            </a:r>
            <a:endParaRPr lang="en-US" altLang="en-US" sz="1200" dirty="0">
              <a:solidFill>
                <a:srgbClr val="00619D"/>
              </a:solidFill>
              <a:latin typeface="Calibri" panose="020F0502020204030204" pitchFamily="34" charset="0"/>
              <a:ea typeface="ＭＳ Ｐゴシック" pitchFamily="34" charset="-128"/>
            </a:endParaRPr>
          </a:p>
        </p:txBody>
      </p:sp>
      <p:pic>
        <p:nvPicPr>
          <p:cNvPr id="4" name="Grafik 3">
            <a:extLst>
              <a:ext uri="{FF2B5EF4-FFF2-40B4-BE49-F238E27FC236}">
                <a16:creationId xmlns="" xmlns:a16="http://schemas.microsoft.com/office/drawing/2014/main" id="{FEE03DBA-62BE-4EC2-A967-7DF9506BD746}"/>
              </a:ext>
            </a:extLst>
          </p:cNvPr>
          <p:cNvPicPr>
            <a:picLocks noChangeAspect="1"/>
          </p:cNvPicPr>
          <p:nvPr/>
        </p:nvPicPr>
        <p:blipFill>
          <a:blip r:embed="rId3"/>
          <a:stretch>
            <a:fillRect/>
          </a:stretch>
        </p:blipFill>
        <p:spPr>
          <a:xfrm>
            <a:off x="1054800" y="2295526"/>
            <a:ext cx="10080000" cy="2207059"/>
          </a:xfrm>
          <a:prstGeom prst="rect">
            <a:avLst/>
          </a:prstGeom>
        </p:spPr>
      </p:pic>
    </p:spTree>
    <p:extLst>
      <p:ext uri="{BB962C8B-B14F-4D97-AF65-F5344CB8AC3E}">
        <p14:creationId xmlns:p14="http://schemas.microsoft.com/office/powerpoint/2010/main" val="15816179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besser? Vier randomisierte Studien</a:t>
            </a:r>
          </a:p>
        </p:txBody>
      </p:sp>
      <p:sp>
        <p:nvSpPr>
          <p:cNvPr id="7" name="Rechteck 6">
            <a:extLst>
              <a:ext uri="{FF2B5EF4-FFF2-40B4-BE49-F238E27FC236}">
                <a16:creationId xmlns="" xmlns:a16="http://schemas.microsoft.com/office/drawing/2014/main" id="{D391A6E6-FF25-45B6-9818-33754752AB2C}"/>
              </a:ext>
            </a:extLst>
          </p:cNvPr>
          <p:cNvSpPr/>
          <p:nvPr/>
        </p:nvSpPr>
        <p:spPr>
          <a:xfrm>
            <a:off x="0" y="6449509"/>
            <a:ext cx="10590663" cy="276999"/>
          </a:xfrm>
          <a:prstGeom prst="rect">
            <a:avLst/>
          </a:prstGeom>
        </p:spPr>
        <p:txBody>
          <a:bodyPr wrap="square">
            <a:spAutoFit/>
          </a:bodyPr>
          <a:lstStyle/>
          <a:p>
            <a:pPr>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Tao DL et al. Eur J </a:t>
            </a:r>
            <a:r>
              <a:rPr lang="en-US" altLang="en-US" sz="1200" dirty="0" err="1">
                <a:solidFill>
                  <a:srgbClr val="00619D"/>
                </a:solidFill>
                <a:latin typeface="Calibri" panose="020F0502020204030204" pitchFamily="34" charset="0"/>
                <a:ea typeface="ＭＳ Ｐゴシック" pitchFamily="34" charset="-128"/>
                <a:cs typeface="Arial" panose="020B0604020202020204" pitchFamily="34" charset="0"/>
              </a:rPr>
              <a:t>Haematol</a:t>
            </a: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 2020;00:1–3</a:t>
            </a:r>
            <a:endParaRPr lang="en-US" altLang="en-US" sz="1200" dirty="0">
              <a:solidFill>
                <a:srgbClr val="00619D"/>
              </a:solidFill>
              <a:latin typeface="Calibri" panose="020F0502020204030204" pitchFamily="34" charset="0"/>
              <a:ea typeface="ＭＳ Ｐゴシック" pitchFamily="34" charset="-128"/>
            </a:endParaRPr>
          </a:p>
        </p:txBody>
      </p:sp>
      <p:pic>
        <p:nvPicPr>
          <p:cNvPr id="2" name="Grafik 1">
            <a:extLst>
              <a:ext uri="{FF2B5EF4-FFF2-40B4-BE49-F238E27FC236}">
                <a16:creationId xmlns="" xmlns:a16="http://schemas.microsoft.com/office/drawing/2014/main" id="{82E36525-A322-42AE-B589-BFED3F5B8B7B}"/>
              </a:ext>
            </a:extLst>
          </p:cNvPr>
          <p:cNvPicPr>
            <a:picLocks noChangeAspect="1"/>
          </p:cNvPicPr>
          <p:nvPr/>
        </p:nvPicPr>
        <p:blipFill>
          <a:blip r:embed="rId3"/>
          <a:stretch>
            <a:fillRect/>
          </a:stretch>
        </p:blipFill>
        <p:spPr>
          <a:xfrm>
            <a:off x="1053149" y="2248043"/>
            <a:ext cx="10080000" cy="2263048"/>
          </a:xfrm>
          <a:prstGeom prst="rect">
            <a:avLst/>
          </a:prstGeom>
        </p:spPr>
      </p:pic>
    </p:spTree>
    <p:extLst>
      <p:ext uri="{BB962C8B-B14F-4D97-AF65-F5344CB8AC3E}">
        <p14:creationId xmlns:p14="http://schemas.microsoft.com/office/powerpoint/2010/main" val="35027727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besser? Vier randomisierte Studien</a:t>
            </a:r>
          </a:p>
        </p:txBody>
      </p:sp>
      <p:sp>
        <p:nvSpPr>
          <p:cNvPr id="7" name="Rechteck 6">
            <a:extLst>
              <a:ext uri="{FF2B5EF4-FFF2-40B4-BE49-F238E27FC236}">
                <a16:creationId xmlns="" xmlns:a16="http://schemas.microsoft.com/office/drawing/2014/main" id="{D391A6E6-FF25-45B6-9818-33754752AB2C}"/>
              </a:ext>
            </a:extLst>
          </p:cNvPr>
          <p:cNvSpPr/>
          <p:nvPr/>
        </p:nvSpPr>
        <p:spPr>
          <a:xfrm>
            <a:off x="0" y="6449509"/>
            <a:ext cx="10590663" cy="276999"/>
          </a:xfrm>
          <a:prstGeom prst="rect">
            <a:avLst/>
          </a:prstGeom>
        </p:spPr>
        <p:txBody>
          <a:bodyPr wrap="square">
            <a:spAutoFit/>
          </a:bodyPr>
          <a:lstStyle/>
          <a:p>
            <a:pPr>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Tao DL et al. Eur J </a:t>
            </a:r>
            <a:r>
              <a:rPr lang="en-US" altLang="en-US" sz="1200" dirty="0" err="1">
                <a:solidFill>
                  <a:srgbClr val="00619D"/>
                </a:solidFill>
                <a:latin typeface="Calibri" panose="020F0502020204030204" pitchFamily="34" charset="0"/>
                <a:ea typeface="ＭＳ Ｐゴシック" pitchFamily="34" charset="-128"/>
                <a:cs typeface="Arial" panose="020B0604020202020204" pitchFamily="34" charset="0"/>
              </a:rPr>
              <a:t>Haematol</a:t>
            </a: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 2020;00:1–3</a:t>
            </a:r>
            <a:endParaRPr lang="en-US" altLang="en-US" sz="1200" dirty="0">
              <a:solidFill>
                <a:srgbClr val="00619D"/>
              </a:solidFill>
              <a:latin typeface="Calibri" panose="020F0502020204030204" pitchFamily="34" charset="0"/>
              <a:ea typeface="ＭＳ Ｐゴシック" pitchFamily="34" charset="-128"/>
            </a:endParaRPr>
          </a:p>
        </p:txBody>
      </p:sp>
      <p:pic>
        <p:nvPicPr>
          <p:cNvPr id="2" name="Grafik 1">
            <a:extLst>
              <a:ext uri="{FF2B5EF4-FFF2-40B4-BE49-F238E27FC236}">
                <a16:creationId xmlns="" xmlns:a16="http://schemas.microsoft.com/office/drawing/2014/main" id="{82E36525-A322-42AE-B589-BFED3F5B8B7B}"/>
              </a:ext>
            </a:extLst>
          </p:cNvPr>
          <p:cNvPicPr>
            <a:picLocks noChangeAspect="1"/>
          </p:cNvPicPr>
          <p:nvPr/>
        </p:nvPicPr>
        <p:blipFill>
          <a:blip r:embed="rId3"/>
          <a:stretch>
            <a:fillRect/>
          </a:stretch>
        </p:blipFill>
        <p:spPr>
          <a:xfrm>
            <a:off x="1053149" y="2248043"/>
            <a:ext cx="10080000" cy="2263048"/>
          </a:xfrm>
          <a:prstGeom prst="rect">
            <a:avLst/>
          </a:prstGeom>
        </p:spPr>
      </p:pic>
      <p:sp>
        <p:nvSpPr>
          <p:cNvPr id="9" name="Rechteckige Legende 8"/>
          <p:cNvSpPr/>
          <p:nvPr/>
        </p:nvSpPr>
        <p:spPr>
          <a:xfrm>
            <a:off x="5379243" y="1724025"/>
            <a:ext cx="6307932" cy="1233487"/>
          </a:xfrm>
          <a:prstGeom prst="wedgeRectCallout">
            <a:avLst>
              <a:gd name="adj1" fmla="val -70258"/>
              <a:gd name="adj2" fmla="val 793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DE" dirty="0">
                <a:solidFill>
                  <a:schemeClr val="tx1"/>
                </a:solidFill>
                <a:latin typeface="Calibri" panose="020F0502020204030204" pitchFamily="34" charset="0"/>
              </a:rPr>
              <a:t>Unter </a:t>
            </a:r>
            <a:r>
              <a:rPr lang="de-DE" dirty="0" err="1">
                <a:solidFill>
                  <a:schemeClr val="tx1"/>
                </a:solidFill>
                <a:latin typeface="Calibri" panose="020F0502020204030204" pitchFamily="34" charset="0"/>
              </a:rPr>
              <a:t>Edoxaban</a:t>
            </a:r>
            <a:r>
              <a:rPr lang="de-DE" dirty="0">
                <a:solidFill>
                  <a:schemeClr val="tx1"/>
                </a:solidFill>
                <a:latin typeface="Calibri" panose="020F0502020204030204" pitchFamily="34" charset="0"/>
              </a:rPr>
              <a:t> v.a. obere GI-Blutungen bei GI-Tumoren (Ösophagus, Magen, Kolon, Rektum, </a:t>
            </a:r>
            <a:r>
              <a:rPr lang="de-DE" dirty="0" err="1">
                <a:solidFill>
                  <a:schemeClr val="tx1"/>
                </a:solidFill>
                <a:latin typeface="Calibri" panose="020F0502020204030204" pitchFamily="34" charset="0"/>
              </a:rPr>
              <a:t>hepatibiliäre</a:t>
            </a:r>
            <a:r>
              <a:rPr lang="de-DE" dirty="0">
                <a:solidFill>
                  <a:schemeClr val="tx1"/>
                </a:solidFill>
                <a:latin typeface="Calibri" panose="020F0502020204030204" pitchFamily="34" charset="0"/>
              </a:rPr>
              <a:t> Tu., Pankreas). </a:t>
            </a:r>
          </a:p>
          <a:p>
            <a:pPr algn="ctr">
              <a:spcAft>
                <a:spcPts val="600"/>
              </a:spcAft>
            </a:pPr>
            <a:r>
              <a:rPr lang="de-DE" dirty="0">
                <a:solidFill>
                  <a:schemeClr val="tx1"/>
                </a:solidFill>
                <a:latin typeface="Calibri" panose="020F0502020204030204" pitchFamily="34" charset="0"/>
              </a:rPr>
              <a:t>12.5 % vs. 3.6 %.</a:t>
            </a:r>
          </a:p>
        </p:txBody>
      </p:sp>
    </p:spTree>
    <p:extLst>
      <p:ext uri="{BB962C8B-B14F-4D97-AF65-F5344CB8AC3E}">
        <p14:creationId xmlns:p14="http://schemas.microsoft.com/office/powerpoint/2010/main" val="414472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besser? Vier randomisierte Studien</a:t>
            </a:r>
          </a:p>
        </p:txBody>
      </p:sp>
      <p:sp>
        <p:nvSpPr>
          <p:cNvPr id="7" name="Rechteck 6">
            <a:extLst>
              <a:ext uri="{FF2B5EF4-FFF2-40B4-BE49-F238E27FC236}">
                <a16:creationId xmlns="" xmlns:a16="http://schemas.microsoft.com/office/drawing/2014/main" id="{D391A6E6-FF25-45B6-9818-33754752AB2C}"/>
              </a:ext>
            </a:extLst>
          </p:cNvPr>
          <p:cNvSpPr/>
          <p:nvPr/>
        </p:nvSpPr>
        <p:spPr>
          <a:xfrm>
            <a:off x="0" y="6449509"/>
            <a:ext cx="10590663" cy="276999"/>
          </a:xfrm>
          <a:prstGeom prst="rect">
            <a:avLst/>
          </a:prstGeom>
        </p:spPr>
        <p:txBody>
          <a:bodyPr wrap="square">
            <a:spAutoFit/>
          </a:bodyPr>
          <a:lstStyle/>
          <a:p>
            <a:pPr>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Tao DL et al. Eur J </a:t>
            </a:r>
            <a:r>
              <a:rPr lang="en-US" altLang="en-US" sz="1200" dirty="0" err="1">
                <a:solidFill>
                  <a:srgbClr val="00619D"/>
                </a:solidFill>
                <a:latin typeface="Calibri" panose="020F0502020204030204" pitchFamily="34" charset="0"/>
                <a:ea typeface="ＭＳ Ｐゴシック" pitchFamily="34" charset="-128"/>
                <a:cs typeface="Arial" panose="020B0604020202020204" pitchFamily="34" charset="0"/>
              </a:rPr>
              <a:t>Haematol</a:t>
            </a: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 2020;00:1–3</a:t>
            </a:r>
            <a:endParaRPr lang="en-US" altLang="en-US" sz="1200" dirty="0">
              <a:solidFill>
                <a:srgbClr val="00619D"/>
              </a:solidFill>
              <a:latin typeface="Calibri" panose="020F0502020204030204" pitchFamily="34" charset="0"/>
              <a:ea typeface="ＭＳ Ｐゴシック" pitchFamily="34" charset="-128"/>
            </a:endParaRPr>
          </a:p>
        </p:txBody>
      </p:sp>
      <p:pic>
        <p:nvPicPr>
          <p:cNvPr id="2" name="Grafik 1">
            <a:extLst>
              <a:ext uri="{FF2B5EF4-FFF2-40B4-BE49-F238E27FC236}">
                <a16:creationId xmlns="" xmlns:a16="http://schemas.microsoft.com/office/drawing/2014/main" id="{82E36525-A322-42AE-B589-BFED3F5B8B7B}"/>
              </a:ext>
            </a:extLst>
          </p:cNvPr>
          <p:cNvPicPr>
            <a:picLocks noChangeAspect="1"/>
          </p:cNvPicPr>
          <p:nvPr/>
        </p:nvPicPr>
        <p:blipFill>
          <a:blip r:embed="rId3"/>
          <a:stretch>
            <a:fillRect/>
          </a:stretch>
        </p:blipFill>
        <p:spPr>
          <a:xfrm>
            <a:off x="1053149" y="2248043"/>
            <a:ext cx="10080000" cy="2263048"/>
          </a:xfrm>
          <a:prstGeom prst="rect">
            <a:avLst/>
          </a:prstGeom>
        </p:spPr>
      </p:pic>
      <p:sp>
        <p:nvSpPr>
          <p:cNvPr id="10" name="Rechteckige Legende 9"/>
          <p:cNvSpPr/>
          <p:nvPr/>
        </p:nvSpPr>
        <p:spPr>
          <a:xfrm>
            <a:off x="5379243" y="1905000"/>
            <a:ext cx="6307932" cy="1233487"/>
          </a:xfrm>
          <a:prstGeom prst="wedgeRectCallout">
            <a:avLst>
              <a:gd name="adj1" fmla="val -70258"/>
              <a:gd name="adj2" fmla="val 793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DE" dirty="0">
                <a:solidFill>
                  <a:schemeClr val="tx1"/>
                </a:solidFill>
                <a:latin typeface="Calibri" panose="020F0502020204030204" pitchFamily="34" charset="0"/>
              </a:rPr>
              <a:t>Unter </a:t>
            </a:r>
            <a:r>
              <a:rPr lang="de-DE" dirty="0" err="1">
                <a:solidFill>
                  <a:schemeClr val="tx1"/>
                </a:solidFill>
                <a:latin typeface="Calibri" panose="020F0502020204030204" pitchFamily="34" charset="0"/>
              </a:rPr>
              <a:t>Rivaroxaban</a:t>
            </a:r>
            <a:r>
              <a:rPr lang="de-DE" dirty="0">
                <a:solidFill>
                  <a:schemeClr val="tx1"/>
                </a:solidFill>
                <a:latin typeface="Calibri" panose="020F0502020204030204" pitchFamily="34" charset="0"/>
              </a:rPr>
              <a:t> häufiger schwere Blutungen bei </a:t>
            </a:r>
            <a:r>
              <a:rPr lang="de-DE" dirty="0" err="1">
                <a:solidFill>
                  <a:schemeClr val="tx1"/>
                </a:solidFill>
                <a:latin typeface="Calibri" panose="020F0502020204030204" pitchFamily="34" charset="0"/>
              </a:rPr>
              <a:t>Ösophaguskarzinom</a:t>
            </a:r>
            <a:r>
              <a:rPr lang="de-DE" dirty="0">
                <a:solidFill>
                  <a:schemeClr val="tx1"/>
                </a:solidFill>
                <a:latin typeface="Calibri" panose="020F0502020204030204" pitchFamily="34" charset="0"/>
              </a:rPr>
              <a:t> und Karzinom des </a:t>
            </a:r>
            <a:r>
              <a:rPr lang="de-DE" dirty="0" err="1">
                <a:solidFill>
                  <a:schemeClr val="tx1"/>
                </a:solidFill>
                <a:latin typeface="Calibri" panose="020F0502020204030204" pitchFamily="34" charset="0"/>
              </a:rPr>
              <a:t>gastroösophagelen</a:t>
            </a:r>
            <a:r>
              <a:rPr lang="de-DE" dirty="0">
                <a:solidFill>
                  <a:schemeClr val="tx1"/>
                </a:solidFill>
                <a:latin typeface="Calibri" panose="020F0502020204030204" pitchFamily="34" charset="0"/>
              </a:rPr>
              <a:t> Übergangs. 36 % vs. 11 %.</a:t>
            </a:r>
          </a:p>
        </p:txBody>
      </p:sp>
    </p:spTree>
    <p:extLst>
      <p:ext uri="{BB962C8B-B14F-4D97-AF65-F5344CB8AC3E}">
        <p14:creationId xmlns:p14="http://schemas.microsoft.com/office/powerpoint/2010/main" val="4144726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besser? Vier randomisierte Studien</a:t>
            </a:r>
          </a:p>
        </p:txBody>
      </p:sp>
      <p:sp>
        <p:nvSpPr>
          <p:cNvPr id="7" name="Rechteck 6">
            <a:extLst>
              <a:ext uri="{FF2B5EF4-FFF2-40B4-BE49-F238E27FC236}">
                <a16:creationId xmlns="" xmlns:a16="http://schemas.microsoft.com/office/drawing/2014/main" id="{D391A6E6-FF25-45B6-9818-33754752AB2C}"/>
              </a:ext>
            </a:extLst>
          </p:cNvPr>
          <p:cNvSpPr/>
          <p:nvPr/>
        </p:nvSpPr>
        <p:spPr>
          <a:xfrm>
            <a:off x="0" y="6449509"/>
            <a:ext cx="10590663" cy="276999"/>
          </a:xfrm>
          <a:prstGeom prst="rect">
            <a:avLst/>
          </a:prstGeom>
        </p:spPr>
        <p:txBody>
          <a:bodyPr wrap="square">
            <a:spAutoFit/>
          </a:bodyPr>
          <a:lstStyle/>
          <a:p>
            <a:pPr>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Tao DL et al. Eur J </a:t>
            </a:r>
            <a:r>
              <a:rPr lang="en-US" altLang="en-US" sz="1200" dirty="0" err="1">
                <a:solidFill>
                  <a:srgbClr val="00619D"/>
                </a:solidFill>
                <a:latin typeface="Calibri" panose="020F0502020204030204" pitchFamily="34" charset="0"/>
                <a:ea typeface="ＭＳ Ｐゴシック" pitchFamily="34" charset="-128"/>
                <a:cs typeface="Arial" panose="020B0604020202020204" pitchFamily="34" charset="0"/>
              </a:rPr>
              <a:t>Haematol</a:t>
            </a: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 2020;00:1–3</a:t>
            </a:r>
            <a:endParaRPr lang="en-US" altLang="en-US" sz="1200" dirty="0">
              <a:solidFill>
                <a:srgbClr val="00619D"/>
              </a:solidFill>
              <a:latin typeface="Calibri" panose="020F0502020204030204" pitchFamily="34" charset="0"/>
              <a:ea typeface="ＭＳ Ｐゴシック" pitchFamily="34" charset="-128"/>
            </a:endParaRPr>
          </a:p>
        </p:txBody>
      </p:sp>
      <p:pic>
        <p:nvPicPr>
          <p:cNvPr id="2" name="Grafik 1">
            <a:extLst>
              <a:ext uri="{FF2B5EF4-FFF2-40B4-BE49-F238E27FC236}">
                <a16:creationId xmlns="" xmlns:a16="http://schemas.microsoft.com/office/drawing/2014/main" id="{BC7307AA-ED07-4D67-BF6C-166FCAA215C0}"/>
              </a:ext>
            </a:extLst>
          </p:cNvPr>
          <p:cNvPicPr>
            <a:picLocks noChangeAspect="1"/>
          </p:cNvPicPr>
          <p:nvPr/>
        </p:nvPicPr>
        <p:blipFill>
          <a:blip r:embed="rId3"/>
          <a:stretch>
            <a:fillRect/>
          </a:stretch>
        </p:blipFill>
        <p:spPr>
          <a:xfrm>
            <a:off x="1035750" y="2247900"/>
            <a:ext cx="10080000" cy="2319626"/>
          </a:xfrm>
          <a:prstGeom prst="rect">
            <a:avLst/>
          </a:prstGeom>
        </p:spPr>
      </p:pic>
    </p:spTree>
    <p:extLst>
      <p:ext uri="{BB962C8B-B14F-4D97-AF65-F5344CB8AC3E}">
        <p14:creationId xmlns:p14="http://schemas.microsoft.com/office/powerpoint/2010/main" val="42496199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besser? Vier randomisierte Studien</a:t>
            </a:r>
          </a:p>
        </p:txBody>
      </p:sp>
      <p:sp>
        <p:nvSpPr>
          <p:cNvPr id="7" name="Rechteck 6">
            <a:extLst>
              <a:ext uri="{FF2B5EF4-FFF2-40B4-BE49-F238E27FC236}">
                <a16:creationId xmlns="" xmlns:a16="http://schemas.microsoft.com/office/drawing/2014/main" id="{D391A6E6-FF25-45B6-9818-33754752AB2C}"/>
              </a:ext>
            </a:extLst>
          </p:cNvPr>
          <p:cNvSpPr/>
          <p:nvPr/>
        </p:nvSpPr>
        <p:spPr>
          <a:xfrm>
            <a:off x="0" y="6449509"/>
            <a:ext cx="10590663" cy="276999"/>
          </a:xfrm>
          <a:prstGeom prst="rect">
            <a:avLst/>
          </a:prstGeom>
        </p:spPr>
        <p:txBody>
          <a:bodyPr wrap="square">
            <a:spAutoFit/>
          </a:bodyPr>
          <a:lstStyle/>
          <a:p>
            <a:pPr>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Tao DL et al. Eur J </a:t>
            </a:r>
            <a:r>
              <a:rPr lang="en-US" altLang="en-US" sz="1200" dirty="0" err="1">
                <a:solidFill>
                  <a:srgbClr val="00619D"/>
                </a:solidFill>
                <a:latin typeface="Calibri" panose="020F0502020204030204" pitchFamily="34" charset="0"/>
                <a:ea typeface="ＭＳ Ｐゴシック" pitchFamily="34" charset="-128"/>
                <a:cs typeface="Arial" panose="020B0604020202020204" pitchFamily="34" charset="0"/>
              </a:rPr>
              <a:t>Haematol</a:t>
            </a: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 2020;00:1–3</a:t>
            </a:r>
            <a:endParaRPr lang="en-US" altLang="en-US" sz="1200" dirty="0">
              <a:solidFill>
                <a:srgbClr val="00619D"/>
              </a:solidFill>
              <a:latin typeface="Calibri" panose="020F0502020204030204" pitchFamily="34" charset="0"/>
              <a:ea typeface="ＭＳ Ｐゴシック" pitchFamily="34" charset="-128"/>
            </a:endParaRPr>
          </a:p>
        </p:txBody>
      </p:sp>
      <p:pic>
        <p:nvPicPr>
          <p:cNvPr id="4" name="Grafik 3">
            <a:extLst>
              <a:ext uri="{FF2B5EF4-FFF2-40B4-BE49-F238E27FC236}">
                <a16:creationId xmlns="" xmlns:a16="http://schemas.microsoft.com/office/drawing/2014/main" id="{9BC0523D-00EA-46D9-92B4-DAC627BEB2D4}"/>
              </a:ext>
            </a:extLst>
          </p:cNvPr>
          <p:cNvPicPr>
            <a:picLocks noChangeAspect="1"/>
          </p:cNvPicPr>
          <p:nvPr/>
        </p:nvPicPr>
        <p:blipFill>
          <a:blip r:embed="rId3"/>
          <a:stretch>
            <a:fillRect/>
          </a:stretch>
        </p:blipFill>
        <p:spPr>
          <a:xfrm>
            <a:off x="1045275" y="2209800"/>
            <a:ext cx="10080000" cy="2329055"/>
          </a:xfrm>
          <a:prstGeom prst="rect">
            <a:avLst/>
          </a:prstGeom>
        </p:spPr>
      </p:pic>
    </p:spTree>
    <p:extLst>
      <p:ext uri="{BB962C8B-B14F-4D97-AF65-F5344CB8AC3E}">
        <p14:creationId xmlns:p14="http://schemas.microsoft.com/office/powerpoint/2010/main" val="5059143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smtClean="0">
                <a:solidFill>
                  <a:srgbClr val="9A0000"/>
                </a:solidFill>
                <a:latin typeface="+mn-lt"/>
                <a:cs typeface="Arial" panose="020B0604020202020204" pitchFamily="34" charset="0"/>
              </a:rPr>
              <a:t>Entscheidungskriterien </a:t>
            </a:r>
            <a:r>
              <a:rPr lang="de-DE" sz="3200" dirty="0" smtClean="0">
                <a:solidFill>
                  <a:srgbClr val="9A0000"/>
                </a:solidFill>
                <a:latin typeface="+mn-lt"/>
                <a:cs typeface="Arial" panose="020B0604020202020204" pitchFamily="34" charset="0"/>
              </a:rPr>
              <a:t>DOAK </a:t>
            </a:r>
            <a:r>
              <a:rPr lang="de-DE" sz="3200" dirty="0" smtClean="0">
                <a:solidFill>
                  <a:srgbClr val="9A0000"/>
                </a:solidFill>
                <a:latin typeface="+mn-lt"/>
                <a:cs typeface="Arial" panose="020B0604020202020204" pitchFamily="34" charset="0"/>
              </a:rPr>
              <a:t>versus NMH</a:t>
            </a:r>
            <a:endParaRPr lang="de-DE" sz="3200" dirty="0">
              <a:solidFill>
                <a:srgbClr val="9A0000"/>
              </a:solidFill>
              <a:latin typeface="+mn-lt"/>
              <a:cs typeface="Arial" panose="020B0604020202020204" pitchFamily="34" charset="0"/>
            </a:endParaRPr>
          </a:p>
        </p:txBody>
      </p:sp>
      <p:sp>
        <p:nvSpPr>
          <p:cNvPr id="12" name="Textfeld 11"/>
          <p:cNvSpPr txBox="1"/>
          <p:nvPr/>
        </p:nvSpPr>
        <p:spPr bwMode="auto">
          <a:xfrm>
            <a:off x="3562878" y="2005771"/>
            <a:ext cx="5790672"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Aft>
                <a:spcPts val="600"/>
              </a:spcAft>
            </a:pPr>
            <a:r>
              <a:rPr lang="de-DE" sz="2000" dirty="0" smtClean="0">
                <a:latin typeface="Calibri" panose="020F0502020204030204" pitchFamily="34" charset="0"/>
              </a:rPr>
              <a:t>Patientenpräferenz</a:t>
            </a:r>
          </a:p>
          <a:p>
            <a:pPr>
              <a:spcAft>
                <a:spcPts val="600"/>
              </a:spcAft>
            </a:pPr>
            <a:r>
              <a:rPr lang="de-DE" sz="2000" dirty="0" smtClean="0">
                <a:latin typeface="Calibri" panose="020F0502020204030204" pitchFamily="34" charset="0"/>
              </a:rPr>
              <a:t>Nieren- und Leberfunktion</a:t>
            </a:r>
            <a:endParaRPr lang="de-DE" sz="2000" dirty="0" smtClean="0">
              <a:latin typeface="Calibri" panose="020F0502020204030204" pitchFamily="34" charset="0"/>
            </a:endParaRPr>
          </a:p>
          <a:p>
            <a:pPr>
              <a:spcAft>
                <a:spcPts val="600"/>
              </a:spcAft>
            </a:pPr>
            <a:r>
              <a:rPr lang="de-DE" sz="2000" dirty="0" smtClean="0">
                <a:latin typeface="Calibri" panose="020F0502020204030204" pitchFamily="34" charset="0"/>
              </a:rPr>
              <a:t>Arzneimittelinteraktionen (</a:t>
            </a:r>
            <a:r>
              <a:rPr lang="de-DE" sz="2000" dirty="0" smtClean="0"/>
              <a:t>P-</a:t>
            </a:r>
            <a:r>
              <a:rPr lang="de-DE" sz="2000" dirty="0" err="1" smtClean="0"/>
              <a:t>glycoprotein</a:t>
            </a:r>
            <a:r>
              <a:rPr lang="de-DE" sz="2000" dirty="0"/>
              <a:t>, </a:t>
            </a:r>
            <a:r>
              <a:rPr lang="de-DE" sz="2000" dirty="0" smtClean="0"/>
              <a:t>CYP3A4)</a:t>
            </a:r>
          </a:p>
          <a:p>
            <a:pPr>
              <a:spcAft>
                <a:spcPts val="600"/>
              </a:spcAft>
            </a:pPr>
            <a:r>
              <a:rPr lang="de-DE" sz="2000" dirty="0" smtClean="0">
                <a:latin typeface="Calibri" panose="020F0502020204030204" pitchFamily="34" charset="0"/>
              </a:rPr>
              <a:t>GI-Tumore (eher NMH)</a:t>
            </a:r>
            <a:endParaRPr lang="de-DE" sz="2000" dirty="0" smtClean="0">
              <a:latin typeface="Calibri" panose="020F0502020204030204" pitchFamily="34" charset="0"/>
            </a:endParaRPr>
          </a:p>
          <a:p>
            <a:pPr>
              <a:spcAft>
                <a:spcPts val="600"/>
              </a:spcAft>
            </a:pPr>
            <a:r>
              <a:rPr lang="de-DE" sz="2000" dirty="0" err="1" smtClean="0">
                <a:latin typeface="Calibri" panose="020F0502020204030204" pitchFamily="34" charset="0"/>
              </a:rPr>
              <a:t>Thrombozytopenie</a:t>
            </a:r>
            <a:r>
              <a:rPr lang="de-DE" sz="2000" dirty="0" smtClean="0">
                <a:latin typeface="Calibri" panose="020F0502020204030204" pitchFamily="34" charset="0"/>
              </a:rPr>
              <a:t> </a:t>
            </a:r>
            <a:r>
              <a:rPr lang="de-DE" sz="2000" dirty="0" smtClean="0">
                <a:latin typeface="Calibri" panose="020F0502020204030204" pitchFamily="34" charset="0"/>
              </a:rPr>
              <a:t>(eher NMH)</a:t>
            </a:r>
          </a:p>
          <a:p>
            <a:pPr>
              <a:spcAft>
                <a:spcPts val="600"/>
              </a:spcAft>
            </a:pPr>
            <a:r>
              <a:rPr lang="de-DE" sz="2000" dirty="0" smtClean="0">
                <a:latin typeface="Calibri" panose="020F0502020204030204" pitchFamily="34" charset="0"/>
              </a:rPr>
              <a:t>Leitlinien</a:t>
            </a:r>
          </a:p>
          <a:p>
            <a:pPr>
              <a:spcAft>
                <a:spcPts val="600"/>
              </a:spcAft>
            </a:pPr>
            <a:r>
              <a:rPr lang="de-DE" sz="2000" dirty="0" smtClean="0">
                <a:latin typeface="Calibri" panose="020F0502020204030204" pitchFamily="34" charset="0"/>
              </a:rPr>
              <a:t>Kosten</a:t>
            </a:r>
            <a:endParaRPr lang="de-DE" sz="2000" dirty="0" smtClean="0">
              <a:latin typeface="Calibri" panose="020F0502020204030204" pitchFamily="34" charset="0"/>
            </a:endParaRPr>
          </a:p>
          <a:p>
            <a:pPr>
              <a:spcAft>
                <a:spcPts val="600"/>
              </a:spcAft>
            </a:pPr>
            <a:r>
              <a:rPr lang="de-DE" sz="2000" dirty="0" smtClean="0">
                <a:latin typeface="Calibri" panose="020F0502020204030204" pitchFamily="34" charset="0"/>
              </a:rPr>
              <a:t>Zulassung</a:t>
            </a:r>
            <a:endParaRPr lang="de-DE" sz="2000" dirty="0">
              <a:latin typeface="Calibri" panose="020F0502020204030204" pitchFamily="34" charset="0"/>
            </a:endParaRPr>
          </a:p>
        </p:txBody>
      </p:sp>
    </p:spTree>
    <p:extLst>
      <p:ext uri="{BB962C8B-B14F-4D97-AF65-F5344CB8AC3E}">
        <p14:creationId xmlns:p14="http://schemas.microsoft.com/office/powerpoint/2010/main" val="20467320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a:extLst>
              <a:ext uri="{FF2B5EF4-FFF2-40B4-BE49-F238E27FC236}">
                <a16:creationId xmlns="" xmlns:a16="http://schemas.microsoft.com/office/drawing/2014/main" id="{E16C0064-55D3-4C6A-B7BE-0EF238FEE919}"/>
              </a:ext>
            </a:extLst>
          </p:cNvPr>
          <p:cNvSpPr txBox="1">
            <a:spLocks/>
          </p:cNvSpPr>
          <p:nvPr/>
        </p:nvSpPr>
        <p:spPr>
          <a:xfrm>
            <a:off x="3251857" y="1490556"/>
            <a:ext cx="5673068" cy="4405419"/>
          </a:xfrm>
          <a:prstGeom prst="rect">
            <a:avLst/>
          </a:prstGeom>
        </p:spPr>
        <p:txBody>
          <a:bodyPr lIns="121917" tIns="60958" rIns="121917" bIns="60958"/>
          <a:lstStyle>
            <a:lvl1pPr marL="0" indent="0" algn="l" defTabSz="914400" rtl="0" eaLnBrk="1" latinLnBrk="0" hangingPunct="1">
              <a:lnSpc>
                <a:spcPts val="2000"/>
              </a:lnSpc>
              <a:spcBef>
                <a:spcPts val="0"/>
              </a:spcBef>
              <a:buFontTx/>
              <a:buNone/>
              <a:defRPr sz="1800" kern="1200">
                <a:solidFill>
                  <a:schemeClr val="accent6"/>
                </a:solidFill>
                <a:latin typeface="Calibri" panose="020F0502020204030204" pitchFamily="34" charset="0"/>
                <a:ea typeface="+mn-ea"/>
                <a:cs typeface="Calibri" panose="020F0502020204030204" pitchFamily="34" charset="0"/>
              </a:defRPr>
            </a:lvl1pPr>
            <a:lvl2pPr marL="342900" indent="-342900" algn="l" defTabSz="914400" rtl="0" eaLnBrk="1" latinLnBrk="0" hangingPunct="1">
              <a:lnSpc>
                <a:spcPts val="2000"/>
              </a:lnSpc>
              <a:spcBef>
                <a:spcPts val="2000"/>
              </a:spcBef>
              <a:buFont typeface="+mj-lt"/>
              <a:buAutoNum type="arabicPeriod"/>
              <a:defRPr sz="1800" kern="1200">
                <a:solidFill>
                  <a:schemeClr val="accent6"/>
                </a:solidFill>
                <a:latin typeface="Calibri" panose="020F0502020204030204" pitchFamily="34" charset="0"/>
                <a:ea typeface="+mn-ea"/>
                <a:cs typeface="Calibri" panose="020F0502020204030204" pitchFamily="34" charset="0"/>
              </a:defRPr>
            </a:lvl2pPr>
            <a:lvl3pPr marL="558900" indent="-342900" algn="l" defTabSz="914400" rtl="0" eaLnBrk="1" latinLnBrk="0" hangingPunct="1">
              <a:lnSpc>
                <a:spcPts val="2000"/>
              </a:lnSpc>
              <a:spcBef>
                <a:spcPts val="2000"/>
              </a:spcBef>
              <a:buFont typeface="+mj-lt"/>
              <a:buAutoNum type="alphaLcPeriod"/>
              <a:defRPr sz="1800" kern="1200">
                <a:solidFill>
                  <a:schemeClr val="accent6"/>
                </a:solidFill>
                <a:latin typeface="Calibri" panose="020F0502020204030204" pitchFamily="34" charset="0"/>
                <a:ea typeface="+mn-ea"/>
                <a:cs typeface="Calibri" panose="020F0502020204030204" pitchFamily="34" charset="0"/>
              </a:defRPr>
            </a:lvl3pPr>
            <a:lvl4pPr marL="648000" indent="-216000" algn="l" defTabSz="914400" rtl="0" eaLnBrk="1" latinLnBrk="0" hangingPunct="1">
              <a:lnSpc>
                <a:spcPts val="2000"/>
              </a:lnSpc>
              <a:spcBef>
                <a:spcPts val="2000"/>
              </a:spcBef>
              <a:buFont typeface="Wingdings" pitchFamily="2" charset="2"/>
              <a:buChar char="§"/>
              <a:defRPr sz="1800" kern="1200">
                <a:solidFill>
                  <a:schemeClr val="accent6"/>
                </a:solidFill>
                <a:latin typeface="Calibri" panose="020F0502020204030204" pitchFamily="34" charset="0"/>
                <a:ea typeface="+mn-ea"/>
                <a:cs typeface="Calibri" panose="020F0502020204030204" pitchFamily="34" charset="0"/>
              </a:defRPr>
            </a:lvl4pPr>
            <a:lvl5pPr marL="864000" indent="-216000" algn="l" defTabSz="914400" rtl="0" eaLnBrk="1" latinLnBrk="0" hangingPunct="1">
              <a:lnSpc>
                <a:spcPts val="2000"/>
              </a:lnSpc>
              <a:spcBef>
                <a:spcPts val="2000"/>
              </a:spcBef>
              <a:buFont typeface="Wingdings" pitchFamily="2" charset="2"/>
              <a:buChar char="v"/>
              <a:defRPr sz="1800" kern="1200">
                <a:solidFill>
                  <a:schemeClr val="accent6"/>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3538" indent="-363538">
              <a:lnSpc>
                <a:spcPct val="80000"/>
              </a:lnSpc>
              <a:spcBef>
                <a:spcPct val="0"/>
              </a:spcBef>
              <a:spcAft>
                <a:spcPct val="30000"/>
              </a:spcAft>
              <a:buFontTx/>
              <a:buAutoNum type="arabicPeriod"/>
            </a:pPr>
            <a:r>
              <a:rPr lang="de-DE" altLang="de-DE" sz="2000" dirty="0">
                <a:solidFill>
                  <a:schemeClr val="tx1"/>
                </a:solidFill>
              </a:rPr>
              <a:t>Anstellungsverhältnis oder Führungsposition</a:t>
            </a:r>
            <a:br>
              <a:rPr lang="de-DE" altLang="de-DE" sz="2000" dirty="0">
                <a:solidFill>
                  <a:schemeClr val="tx1"/>
                </a:solidFill>
              </a:rPr>
            </a:br>
            <a:r>
              <a:rPr lang="de-DE" altLang="de-DE" sz="2000" i="1" dirty="0">
                <a:solidFill>
                  <a:schemeClr val="tx1"/>
                </a:solidFill>
              </a:rPr>
              <a:t>keine</a:t>
            </a:r>
          </a:p>
          <a:p>
            <a:pPr marL="363538" indent="-363538">
              <a:lnSpc>
                <a:spcPct val="80000"/>
              </a:lnSpc>
              <a:spcBef>
                <a:spcPct val="0"/>
              </a:spcBef>
              <a:spcAft>
                <a:spcPct val="30000"/>
              </a:spcAft>
              <a:buFontTx/>
              <a:buAutoNum type="arabicPeriod"/>
            </a:pPr>
            <a:r>
              <a:rPr lang="de-DE" altLang="de-DE" sz="2000" dirty="0">
                <a:solidFill>
                  <a:schemeClr val="tx1"/>
                </a:solidFill>
              </a:rPr>
              <a:t>Beratungs- bzw. Gutachtertätigkeit</a:t>
            </a:r>
            <a:br>
              <a:rPr lang="de-DE" altLang="de-DE" sz="2000" dirty="0">
                <a:solidFill>
                  <a:schemeClr val="tx1"/>
                </a:solidFill>
              </a:rPr>
            </a:br>
            <a:r>
              <a:rPr lang="de-DE" altLang="de-DE" sz="2000" i="1" dirty="0">
                <a:solidFill>
                  <a:schemeClr val="tx1"/>
                </a:solidFill>
              </a:rPr>
              <a:t>keine</a:t>
            </a:r>
          </a:p>
          <a:p>
            <a:pPr marL="363538" indent="-363538">
              <a:lnSpc>
                <a:spcPct val="80000"/>
              </a:lnSpc>
              <a:spcBef>
                <a:spcPct val="0"/>
              </a:spcBef>
              <a:spcAft>
                <a:spcPct val="30000"/>
              </a:spcAft>
              <a:buFontTx/>
              <a:buAutoNum type="arabicPeriod"/>
            </a:pPr>
            <a:r>
              <a:rPr lang="de-DE" altLang="de-DE" sz="2000" dirty="0">
                <a:solidFill>
                  <a:schemeClr val="tx1"/>
                </a:solidFill>
              </a:rPr>
              <a:t>Besitz von Geschäftsanteilen, Aktien oder Fonds</a:t>
            </a:r>
            <a:br>
              <a:rPr lang="de-DE" altLang="de-DE" sz="2000" dirty="0">
                <a:solidFill>
                  <a:schemeClr val="tx1"/>
                </a:solidFill>
              </a:rPr>
            </a:br>
            <a:r>
              <a:rPr lang="de-DE" altLang="de-DE" sz="2000" i="1" dirty="0">
                <a:solidFill>
                  <a:schemeClr val="tx1"/>
                </a:solidFill>
              </a:rPr>
              <a:t>keine</a:t>
            </a:r>
          </a:p>
          <a:p>
            <a:pPr marL="363538" indent="-363538">
              <a:lnSpc>
                <a:spcPct val="80000"/>
              </a:lnSpc>
              <a:spcBef>
                <a:spcPct val="0"/>
              </a:spcBef>
              <a:spcAft>
                <a:spcPct val="30000"/>
              </a:spcAft>
              <a:buFontTx/>
              <a:buAutoNum type="arabicPeriod"/>
            </a:pPr>
            <a:r>
              <a:rPr lang="de-DE" altLang="de-DE" sz="2000" dirty="0">
                <a:solidFill>
                  <a:schemeClr val="tx1"/>
                </a:solidFill>
              </a:rPr>
              <a:t>Patent, Urheberrecht, Verkaufslizenz</a:t>
            </a:r>
          </a:p>
          <a:p>
            <a:pPr marL="363538" indent="-363538">
              <a:lnSpc>
                <a:spcPct val="80000"/>
              </a:lnSpc>
              <a:spcBef>
                <a:spcPct val="0"/>
              </a:spcBef>
              <a:spcAft>
                <a:spcPct val="30000"/>
              </a:spcAft>
            </a:pPr>
            <a:r>
              <a:rPr lang="de-DE" altLang="de-DE" sz="2000" i="1" dirty="0">
                <a:solidFill>
                  <a:schemeClr val="tx1"/>
                </a:solidFill>
              </a:rPr>
              <a:t>	keine</a:t>
            </a:r>
            <a:endParaRPr lang="de-DE" altLang="de-DE" sz="2000" dirty="0">
              <a:solidFill>
                <a:schemeClr val="tx1"/>
              </a:solidFill>
            </a:endParaRPr>
          </a:p>
          <a:p>
            <a:pPr marL="363538" indent="-363538">
              <a:lnSpc>
                <a:spcPct val="80000"/>
              </a:lnSpc>
              <a:spcBef>
                <a:spcPct val="0"/>
              </a:spcBef>
              <a:spcAft>
                <a:spcPct val="30000"/>
              </a:spcAft>
              <a:buFontTx/>
              <a:buAutoNum type="arabicPeriod" startAt="5"/>
            </a:pPr>
            <a:r>
              <a:rPr lang="de-DE" altLang="de-DE" sz="2000" dirty="0">
                <a:solidFill>
                  <a:schemeClr val="tx1"/>
                </a:solidFill>
              </a:rPr>
              <a:t>Honorare</a:t>
            </a:r>
            <a:br>
              <a:rPr lang="de-DE" altLang="de-DE" sz="2000" dirty="0">
                <a:solidFill>
                  <a:schemeClr val="tx1"/>
                </a:solidFill>
              </a:rPr>
            </a:br>
            <a:r>
              <a:rPr lang="de-DE" altLang="de-DE" sz="2000" i="1" dirty="0">
                <a:solidFill>
                  <a:schemeClr val="tx1"/>
                </a:solidFill>
              </a:rPr>
              <a:t>Rednerhonorare Pfizer, BMS</a:t>
            </a:r>
          </a:p>
          <a:p>
            <a:pPr marL="363538" indent="-363538">
              <a:lnSpc>
                <a:spcPct val="80000"/>
              </a:lnSpc>
              <a:spcBef>
                <a:spcPct val="0"/>
              </a:spcBef>
              <a:spcAft>
                <a:spcPct val="30000"/>
              </a:spcAft>
              <a:buFontTx/>
              <a:buAutoNum type="arabicPeriod" startAt="5"/>
            </a:pPr>
            <a:r>
              <a:rPr lang="de-DE" altLang="de-DE" sz="2000" dirty="0">
                <a:solidFill>
                  <a:schemeClr val="tx1"/>
                </a:solidFill>
              </a:rPr>
              <a:t>Finanzierung wissenschaftlicher Untersuchungen</a:t>
            </a:r>
            <a:r>
              <a:rPr lang="de-DE" altLang="de-DE" sz="2000" i="1" dirty="0">
                <a:solidFill>
                  <a:schemeClr val="tx1"/>
                </a:solidFill>
              </a:rPr>
              <a:t> </a:t>
            </a:r>
          </a:p>
          <a:p>
            <a:pPr marL="363538" indent="-363538">
              <a:lnSpc>
                <a:spcPct val="80000"/>
              </a:lnSpc>
              <a:spcBef>
                <a:spcPct val="0"/>
              </a:spcBef>
              <a:spcAft>
                <a:spcPct val="30000"/>
              </a:spcAft>
            </a:pPr>
            <a:r>
              <a:rPr lang="de-DE" altLang="de-DE" sz="2000" i="1" dirty="0">
                <a:solidFill>
                  <a:schemeClr val="tx1"/>
                </a:solidFill>
              </a:rPr>
              <a:t>	keine</a:t>
            </a:r>
          </a:p>
          <a:p>
            <a:pPr marL="363538" indent="-363538">
              <a:lnSpc>
                <a:spcPct val="80000"/>
              </a:lnSpc>
              <a:spcBef>
                <a:spcPct val="0"/>
              </a:spcBef>
              <a:spcAft>
                <a:spcPct val="30000"/>
              </a:spcAft>
              <a:buFontTx/>
              <a:buAutoNum type="arabicPeriod" startAt="7"/>
            </a:pPr>
            <a:r>
              <a:rPr lang="de-DE" altLang="de-DE" sz="2000" dirty="0">
                <a:solidFill>
                  <a:schemeClr val="tx1"/>
                </a:solidFill>
              </a:rPr>
              <a:t>Andere finanzielle Beziehungen</a:t>
            </a:r>
            <a:br>
              <a:rPr lang="de-DE" altLang="de-DE" sz="2000" dirty="0">
                <a:solidFill>
                  <a:schemeClr val="tx1"/>
                </a:solidFill>
              </a:rPr>
            </a:br>
            <a:r>
              <a:rPr lang="de-DE" altLang="de-DE" sz="2000" i="1" dirty="0">
                <a:solidFill>
                  <a:schemeClr val="tx1"/>
                </a:solidFill>
              </a:rPr>
              <a:t>keine</a:t>
            </a:r>
            <a:endParaRPr lang="en-US" sz="2000" dirty="0">
              <a:solidFill>
                <a:schemeClr val="tx1"/>
              </a:solidFill>
              <a:latin typeface="Arial" panose="020B0604020202020204" pitchFamily="34" charset="0"/>
              <a:cs typeface="Arial" panose="020B0604020202020204" pitchFamily="34" charset="0"/>
            </a:endParaRPr>
          </a:p>
        </p:txBody>
      </p:sp>
      <p:sp>
        <p:nvSpPr>
          <p:cNvPr id="7" name="Titel 1">
            <a:extLst>
              <a:ext uri="{FF2B5EF4-FFF2-40B4-BE49-F238E27FC236}">
                <a16:creationId xmlns="" xmlns:a16="http://schemas.microsoft.com/office/drawing/2014/main" id="{C5254F78-ABCE-448C-BB9A-1F1ADA9E6155}"/>
              </a:ext>
            </a:extLst>
          </p:cNvPr>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Interessenskonflikte</a:t>
            </a:r>
          </a:p>
        </p:txBody>
      </p:sp>
    </p:spTree>
    <p:extLst>
      <p:ext uri="{BB962C8B-B14F-4D97-AF65-F5344CB8AC3E}">
        <p14:creationId xmlns:p14="http://schemas.microsoft.com/office/powerpoint/2010/main" val="38337310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bwMode="auto">
          <a:xfrm>
            <a:off x="3562878" y="2005771"/>
            <a:ext cx="5790672"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Aft>
                <a:spcPts val="600"/>
              </a:spcAft>
            </a:pPr>
            <a:r>
              <a:rPr lang="de-DE" sz="2000" dirty="0" smtClean="0">
                <a:latin typeface="Calibri" panose="020F0502020204030204" pitchFamily="34" charset="0"/>
              </a:rPr>
              <a:t>Patientenpräferenz</a:t>
            </a:r>
          </a:p>
          <a:p>
            <a:pPr>
              <a:spcAft>
                <a:spcPts val="600"/>
              </a:spcAft>
            </a:pPr>
            <a:r>
              <a:rPr lang="de-DE" sz="2000" dirty="0" smtClean="0">
                <a:latin typeface="Calibri" panose="020F0502020204030204" pitchFamily="34" charset="0"/>
              </a:rPr>
              <a:t>Nieren- und Leberfunktion</a:t>
            </a:r>
            <a:endParaRPr lang="de-DE" sz="2000" dirty="0" smtClean="0">
              <a:latin typeface="Calibri" panose="020F0502020204030204" pitchFamily="34" charset="0"/>
            </a:endParaRPr>
          </a:p>
          <a:p>
            <a:pPr>
              <a:spcAft>
                <a:spcPts val="600"/>
              </a:spcAft>
            </a:pPr>
            <a:r>
              <a:rPr lang="de-DE" sz="2000" dirty="0" smtClean="0">
                <a:latin typeface="Calibri" panose="020F0502020204030204" pitchFamily="34" charset="0"/>
              </a:rPr>
              <a:t>Arzneimittelinteraktionen (</a:t>
            </a:r>
            <a:r>
              <a:rPr lang="de-DE" sz="2000" dirty="0" smtClean="0"/>
              <a:t>P-</a:t>
            </a:r>
            <a:r>
              <a:rPr lang="de-DE" sz="2000" dirty="0" err="1" smtClean="0"/>
              <a:t>glycoprotein</a:t>
            </a:r>
            <a:r>
              <a:rPr lang="de-DE" sz="2000" dirty="0"/>
              <a:t>, </a:t>
            </a:r>
            <a:r>
              <a:rPr lang="de-DE" sz="2000" dirty="0" smtClean="0"/>
              <a:t>CYP3A4)</a:t>
            </a:r>
          </a:p>
          <a:p>
            <a:pPr>
              <a:spcAft>
                <a:spcPts val="600"/>
              </a:spcAft>
            </a:pPr>
            <a:r>
              <a:rPr lang="de-DE" sz="2000" dirty="0" smtClean="0">
                <a:latin typeface="Calibri" panose="020F0502020204030204" pitchFamily="34" charset="0"/>
              </a:rPr>
              <a:t>GI-Tumore (eher NMH)</a:t>
            </a:r>
            <a:endParaRPr lang="de-DE" sz="2000" dirty="0" smtClean="0">
              <a:latin typeface="Calibri" panose="020F0502020204030204" pitchFamily="34" charset="0"/>
            </a:endParaRPr>
          </a:p>
          <a:p>
            <a:pPr>
              <a:spcAft>
                <a:spcPts val="600"/>
              </a:spcAft>
            </a:pPr>
            <a:r>
              <a:rPr lang="de-DE" sz="2000" dirty="0" err="1" smtClean="0">
                <a:latin typeface="Calibri" panose="020F0502020204030204" pitchFamily="34" charset="0"/>
              </a:rPr>
              <a:t>Thrombozytopenie</a:t>
            </a:r>
            <a:r>
              <a:rPr lang="de-DE" sz="2000" dirty="0" smtClean="0">
                <a:latin typeface="Calibri" panose="020F0502020204030204" pitchFamily="34" charset="0"/>
              </a:rPr>
              <a:t> </a:t>
            </a:r>
            <a:r>
              <a:rPr lang="de-DE" sz="2000" dirty="0" smtClean="0">
                <a:latin typeface="Calibri" panose="020F0502020204030204" pitchFamily="34" charset="0"/>
              </a:rPr>
              <a:t>(eher NMH)</a:t>
            </a:r>
          </a:p>
          <a:p>
            <a:pPr>
              <a:spcAft>
                <a:spcPts val="600"/>
              </a:spcAft>
            </a:pPr>
            <a:r>
              <a:rPr lang="de-DE" sz="2000" dirty="0" smtClean="0">
                <a:latin typeface="Calibri" panose="020F0502020204030204" pitchFamily="34" charset="0"/>
              </a:rPr>
              <a:t>Leitlinien</a:t>
            </a:r>
          </a:p>
          <a:p>
            <a:pPr>
              <a:spcAft>
                <a:spcPts val="600"/>
              </a:spcAft>
            </a:pPr>
            <a:r>
              <a:rPr lang="de-DE" sz="2000" dirty="0" smtClean="0">
                <a:latin typeface="Calibri" panose="020F0502020204030204" pitchFamily="34" charset="0"/>
              </a:rPr>
              <a:t>Kosten</a:t>
            </a:r>
            <a:endParaRPr lang="de-DE" sz="2000" dirty="0" smtClean="0">
              <a:latin typeface="Calibri" panose="020F0502020204030204" pitchFamily="34" charset="0"/>
            </a:endParaRPr>
          </a:p>
          <a:p>
            <a:pPr>
              <a:spcAft>
                <a:spcPts val="600"/>
              </a:spcAft>
            </a:pPr>
            <a:r>
              <a:rPr lang="de-DE" sz="2000" dirty="0" smtClean="0">
                <a:latin typeface="Calibri" panose="020F0502020204030204" pitchFamily="34" charset="0"/>
              </a:rPr>
              <a:t>Zulassung</a:t>
            </a:r>
            <a:endParaRPr lang="de-DE" sz="2000" dirty="0">
              <a:latin typeface="Calibri" panose="020F0502020204030204" pitchFamily="34" charset="0"/>
            </a:endParaRPr>
          </a:p>
        </p:txBody>
      </p:sp>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smtClean="0">
                <a:solidFill>
                  <a:srgbClr val="9A0000"/>
                </a:solidFill>
                <a:latin typeface="+mn-lt"/>
                <a:cs typeface="Arial" panose="020B0604020202020204" pitchFamily="34" charset="0"/>
              </a:rPr>
              <a:t>Entscheidungskriterien </a:t>
            </a:r>
            <a:r>
              <a:rPr lang="de-DE" sz="3200" dirty="0" smtClean="0">
                <a:solidFill>
                  <a:srgbClr val="9A0000"/>
                </a:solidFill>
                <a:latin typeface="+mn-lt"/>
                <a:cs typeface="Arial" panose="020B0604020202020204" pitchFamily="34" charset="0"/>
              </a:rPr>
              <a:t>DOAK </a:t>
            </a:r>
            <a:r>
              <a:rPr lang="de-DE" sz="3200" dirty="0" smtClean="0">
                <a:solidFill>
                  <a:srgbClr val="9A0000"/>
                </a:solidFill>
                <a:latin typeface="+mn-lt"/>
                <a:cs typeface="Arial" panose="020B0604020202020204" pitchFamily="34" charset="0"/>
              </a:rPr>
              <a:t>versus NMH</a:t>
            </a:r>
            <a:endParaRPr lang="de-DE" sz="3200" dirty="0">
              <a:solidFill>
                <a:srgbClr val="9A0000"/>
              </a:solidFill>
              <a:latin typeface="+mn-lt"/>
              <a:cs typeface="Arial" panose="020B0604020202020204" pitchFamily="34" charset="0"/>
            </a:endParaRPr>
          </a:p>
        </p:txBody>
      </p:sp>
      <p:sp>
        <p:nvSpPr>
          <p:cNvPr id="9" name="Rechteckige Legende 8"/>
          <p:cNvSpPr/>
          <p:nvPr/>
        </p:nvSpPr>
        <p:spPr>
          <a:xfrm>
            <a:off x="5100637" y="2274138"/>
            <a:ext cx="6197989" cy="1466850"/>
          </a:xfrm>
          <a:prstGeom prst="wedgeRectCallout">
            <a:avLst>
              <a:gd name="adj1" fmla="val -55857"/>
              <a:gd name="adj2" fmla="val 767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1675" algn="l"/>
              </a:tabLst>
            </a:pPr>
            <a:r>
              <a:rPr lang="de-DE" b="1" dirty="0">
                <a:solidFill>
                  <a:schemeClr val="tx1"/>
                </a:solidFill>
              </a:rPr>
              <a:t>National </a:t>
            </a:r>
            <a:r>
              <a:rPr lang="de-DE" b="1" dirty="0" err="1">
                <a:solidFill>
                  <a:schemeClr val="tx1"/>
                </a:solidFill>
              </a:rPr>
              <a:t>Comprehensive</a:t>
            </a:r>
            <a:r>
              <a:rPr lang="de-DE" b="1" dirty="0">
                <a:solidFill>
                  <a:schemeClr val="tx1"/>
                </a:solidFill>
              </a:rPr>
              <a:t> Cancer Network</a:t>
            </a:r>
            <a:r>
              <a:rPr lang="de-DE" b="1" baseline="30000" dirty="0">
                <a:solidFill>
                  <a:schemeClr val="tx1"/>
                </a:solidFill>
              </a:rPr>
              <a:t>®</a:t>
            </a:r>
            <a:r>
              <a:rPr lang="de-DE" b="1" dirty="0">
                <a:solidFill>
                  <a:schemeClr val="tx1"/>
                </a:solidFill>
              </a:rPr>
              <a:t> </a:t>
            </a:r>
            <a:r>
              <a:rPr lang="de-DE" b="1" dirty="0" smtClean="0">
                <a:solidFill>
                  <a:schemeClr val="tx1"/>
                </a:solidFill>
              </a:rPr>
              <a:t>Guidelines</a:t>
            </a:r>
          </a:p>
          <a:p>
            <a:pPr marL="285750" indent="-285750">
              <a:buFont typeface="Arial" panose="020B0604020202020204" pitchFamily="34" charset="0"/>
              <a:buChar char="•"/>
            </a:pPr>
            <a:r>
              <a:rPr lang="de-DE" dirty="0" err="1" smtClean="0">
                <a:solidFill>
                  <a:schemeClr val="tx1"/>
                </a:solidFill>
              </a:rPr>
              <a:t>Appropriate</a:t>
            </a:r>
            <a:r>
              <a:rPr lang="de-DE" dirty="0" smtClean="0">
                <a:solidFill>
                  <a:schemeClr val="tx1"/>
                </a:solidFill>
              </a:rPr>
              <a:t> LMWH</a:t>
            </a:r>
            <a:r>
              <a:rPr lang="de-DE" dirty="0">
                <a:solidFill>
                  <a:schemeClr val="tx1"/>
                </a:solidFill>
              </a:rPr>
              <a:t>, </a:t>
            </a:r>
            <a:r>
              <a:rPr lang="de-DE" dirty="0" err="1">
                <a:solidFill>
                  <a:schemeClr val="tx1"/>
                </a:solidFill>
              </a:rPr>
              <a:t>edoxaban</a:t>
            </a:r>
            <a:r>
              <a:rPr lang="de-DE" dirty="0" smtClean="0">
                <a:solidFill>
                  <a:schemeClr val="tx1"/>
                </a:solidFill>
              </a:rPr>
              <a:t>,  </a:t>
            </a:r>
            <a:r>
              <a:rPr lang="de-DE" dirty="0" err="1" smtClean="0">
                <a:solidFill>
                  <a:schemeClr val="tx1"/>
                </a:solidFill>
              </a:rPr>
              <a:t>apixaban</a:t>
            </a:r>
            <a:r>
              <a:rPr lang="de-DE" dirty="0" smtClean="0">
                <a:solidFill>
                  <a:schemeClr val="tx1"/>
                </a:solidFill>
              </a:rPr>
              <a:t> </a:t>
            </a:r>
            <a:r>
              <a:rPr lang="de-DE" dirty="0" err="1" smtClean="0">
                <a:solidFill>
                  <a:schemeClr val="tx1"/>
                </a:solidFill>
              </a:rPr>
              <a:t>and</a:t>
            </a:r>
            <a:r>
              <a:rPr lang="de-DE" dirty="0" smtClean="0">
                <a:solidFill>
                  <a:schemeClr val="tx1"/>
                </a:solidFill>
              </a:rPr>
              <a:t> </a:t>
            </a:r>
            <a:r>
              <a:rPr lang="de-DE" dirty="0" err="1" smtClean="0">
                <a:solidFill>
                  <a:schemeClr val="tx1"/>
                </a:solidFill>
              </a:rPr>
              <a:t>rivaroxaban</a:t>
            </a:r>
            <a:endParaRPr lang="de-DE" dirty="0" smtClean="0">
              <a:solidFill>
                <a:schemeClr val="tx1"/>
              </a:solidFill>
            </a:endParaRPr>
          </a:p>
          <a:p>
            <a:pPr marL="285750" indent="-285750">
              <a:buFont typeface="Arial" panose="020B0604020202020204" pitchFamily="34" charset="0"/>
              <a:buChar char="•"/>
            </a:pPr>
            <a:r>
              <a:rPr lang="en-US" dirty="0">
                <a:solidFill>
                  <a:schemeClr val="tx1"/>
                </a:solidFill>
              </a:rPr>
              <a:t>LMWH is preferred for </a:t>
            </a:r>
            <a:r>
              <a:rPr lang="en-US" dirty="0" smtClean="0">
                <a:solidFill>
                  <a:schemeClr val="tx1"/>
                </a:solidFill>
              </a:rPr>
              <a:t>patients </a:t>
            </a:r>
            <a:r>
              <a:rPr lang="de-DE" dirty="0" err="1" smtClean="0">
                <a:solidFill>
                  <a:schemeClr val="tx1"/>
                </a:solidFill>
              </a:rPr>
              <a:t>with</a:t>
            </a:r>
            <a:r>
              <a:rPr lang="de-DE" dirty="0" smtClean="0">
                <a:solidFill>
                  <a:schemeClr val="tx1"/>
                </a:solidFill>
              </a:rPr>
              <a:t> </a:t>
            </a:r>
            <a:r>
              <a:rPr lang="de-DE" dirty="0" err="1">
                <a:solidFill>
                  <a:schemeClr val="tx1"/>
                </a:solidFill>
              </a:rPr>
              <a:t>gastric</a:t>
            </a:r>
            <a:r>
              <a:rPr lang="de-DE" dirty="0">
                <a:solidFill>
                  <a:schemeClr val="tx1"/>
                </a:solidFill>
              </a:rPr>
              <a:t> </a:t>
            </a:r>
            <a:r>
              <a:rPr lang="de-DE" dirty="0" err="1" smtClean="0">
                <a:solidFill>
                  <a:schemeClr val="tx1"/>
                </a:solidFill>
              </a:rPr>
              <a:t>or</a:t>
            </a:r>
            <a:r>
              <a:rPr lang="de-DE" dirty="0" smtClean="0">
                <a:solidFill>
                  <a:schemeClr val="tx1"/>
                </a:solidFill>
              </a:rPr>
              <a:t> </a:t>
            </a:r>
            <a:r>
              <a:rPr lang="de-DE" dirty="0" err="1" smtClean="0">
                <a:solidFill>
                  <a:schemeClr val="tx1"/>
                </a:solidFill>
              </a:rPr>
              <a:t>gastroesophageal</a:t>
            </a:r>
            <a:r>
              <a:rPr lang="de-DE" dirty="0" smtClean="0">
                <a:solidFill>
                  <a:schemeClr val="tx1"/>
                </a:solidFill>
              </a:rPr>
              <a:t> </a:t>
            </a:r>
            <a:r>
              <a:rPr lang="de-DE" dirty="0" err="1">
                <a:solidFill>
                  <a:schemeClr val="tx1"/>
                </a:solidFill>
              </a:rPr>
              <a:t>lesions</a:t>
            </a:r>
            <a:endParaRPr lang="de-DE" dirty="0" smtClean="0">
              <a:solidFill>
                <a:schemeClr val="tx1"/>
              </a:solidFill>
            </a:endParaRPr>
          </a:p>
        </p:txBody>
      </p:sp>
    </p:spTree>
    <p:extLst>
      <p:ext uri="{BB962C8B-B14F-4D97-AF65-F5344CB8AC3E}">
        <p14:creationId xmlns:p14="http://schemas.microsoft.com/office/powerpoint/2010/main" val="12341078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bwMode="auto">
          <a:xfrm>
            <a:off x="3562878" y="2005771"/>
            <a:ext cx="5790672"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Aft>
                <a:spcPts val="600"/>
              </a:spcAft>
            </a:pPr>
            <a:r>
              <a:rPr lang="de-DE" sz="2000" dirty="0" smtClean="0">
                <a:latin typeface="Calibri" panose="020F0502020204030204" pitchFamily="34" charset="0"/>
              </a:rPr>
              <a:t>Patientenpräferenz</a:t>
            </a:r>
          </a:p>
          <a:p>
            <a:pPr>
              <a:spcAft>
                <a:spcPts val="600"/>
              </a:spcAft>
            </a:pPr>
            <a:r>
              <a:rPr lang="de-DE" sz="2000" dirty="0" smtClean="0">
                <a:latin typeface="Calibri" panose="020F0502020204030204" pitchFamily="34" charset="0"/>
              </a:rPr>
              <a:t>Nieren- und Leberfunktion</a:t>
            </a:r>
            <a:endParaRPr lang="de-DE" sz="2000" dirty="0" smtClean="0">
              <a:latin typeface="Calibri" panose="020F0502020204030204" pitchFamily="34" charset="0"/>
            </a:endParaRPr>
          </a:p>
          <a:p>
            <a:pPr>
              <a:spcAft>
                <a:spcPts val="600"/>
              </a:spcAft>
            </a:pPr>
            <a:r>
              <a:rPr lang="de-DE" sz="2000" dirty="0" smtClean="0">
                <a:latin typeface="Calibri" panose="020F0502020204030204" pitchFamily="34" charset="0"/>
              </a:rPr>
              <a:t>Arzneimittelinteraktionen (</a:t>
            </a:r>
            <a:r>
              <a:rPr lang="de-DE" sz="2000" dirty="0" smtClean="0"/>
              <a:t>P-</a:t>
            </a:r>
            <a:r>
              <a:rPr lang="de-DE" sz="2000" dirty="0" err="1" smtClean="0"/>
              <a:t>glycoprotein</a:t>
            </a:r>
            <a:r>
              <a:rPr lang="de-DE" sz="2000" dirty="0"/>
              <a:t>, </a:t>
            </a:r>
            <a:r>
              <a:rPr lang="de-DE" sz="2000" dirty="0" smtClean="0"/>
              <a:t>CYP3A4)</a:t>
            </a:r>
          </a:p>
          <a:p>
            <a:pPr>
              <a:spcAft>
                <a:spcPts val="600"/>
              </a:spcAft>
            </a:pPr>
            <a:r>
              <a:rPr lang="de-DE" sz="2000" dirty="0" smtClean="0">
                <a:latin typeface="Calibri" panose="020F0502020204030204" pitchFamily="34" charset="0"/>
              </a:rPr>
              <a:t>GI-Tumore (eher NMH)</a:t>
            </a:r>
            <a:endParaRPr lang="de-DE" sz="2000" dirty="0" smtClean="0">
              <a:latin typeface="Calibri" panose="020F0502020204030204" pitchFamily="34" charset="0"/>
            </a:endParaRPr>
          </a:p>
          <a:p>
            <a:pPr>
              <a:spcAft>
                <a:spcPts val="600"/>
              </a:spcAft>
            </a:pPr>
            <a:r>
              <a:rPr lang="de-DE" sz="2000" dirty="0" err="1" smtClean="0">
                <a:latin typeface="Calibri" panose="020F0502020204030204" pitchFamily="34" charset="0"/>
              </a:rPr>
              <a:t>Thrombozytopenie</a:t>
            </a:r>
            <a:r>
              <a:rPr lang="de-DE" sz="2000" dirty="0" smtClean="0">
                <a:latin typeface="Calibri" panose="020F0502020204030204" pitchFamily="34" charset="0"/>
              </a:rPr>
              <a:t> </a:t>
            </a:r>
            <a:r>
              <a:rPr lang="de-DE" sz="2000" dirty="0" smtClean="0">
                <a:latin typeface="Calibri" panose="020F0502020204030204" pitchFamily="34" charset="0"/>
              </a:rPr>
              <a:t>(eher NMH)</a:t>
            </a:r>
          </a:p>
          <a:p>
            <a:pPr>
              <a:spcAft>
                <a:spcPts val="600"/>
              </a:spcAft>
            </a:pPr>
            <a:r>
              <a:rPr lang="de-DE" sz="2000" dirty="0" smtClean="0">
                <a:latin typeface="Calibri" panose="020F0502020204030204" pitchFamily="34" charset="0"/>
              </a:rPr>
              <a:t>Leitlinien</a:t>
            </a:r>
          </a:p>
          <a:p>
            <a:pPr>
              <a:spcAft>
                <a:spcPts val="600"/>
              </a:spcAft>
            </a:pPr>
            <a:r>
              <a:rPr lang="de-DE" sz="2000" dirty="0" smtClean="0">
                <a:latin typeface="Calibri" panose="020F0502020204030204" pitchFamily="34" charset="0"/>
              </a:rPr>
              <a:t>Kosten</a:t>
            </a:r>
            <a:endParaRPr lang="de-DE" sz="2000" dirty="0" smtClean="0">
              <a:latin typeface="Calibri" panose="020F0502020204030204" pitchFamily="34" charset="0"/>
            </a:endParaRPr>
          </a:p>
          <a:p>
            <a:pPr>
              <a:spcAft>
                <a:spcPts val="600"/>
              </a:spcAft>
            </a:pPr>
            <a:r>
              <a:rPr lang="de-DE" sz="2000" dirty="0" smtClean="0">
                <a:latin typeface="Calibri" panose="020F0502020204030204" pitchFamily="34" charset="0"/>
              </a:rPr>
              <a:t>Zulassung</a:t>
            </a:r>
            <a:endParaRPr lang="de-DE" sz="2000" dirty="0">
              <a:latin typeface="Calibri" panose="020F0502020204030204" pitchFamily="34" charset="0"/>
            </a:endParaRPr>
          </a:p>
        </p:txBody>
      </p:sp>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smtClean="0">
                <a:solidFill>
                  <a:srgbClr val="9A0000"/>
                </a:solidFill>
                <a:latin typeface="+mn-lt"/>
                <a:cs typeface="Arial" panose="020B0604020202020204" pitchFamily="34" charset="0"/>
              </a:rPr>
              <a:t>Entscheidungskriterien </a:t>
            </a:r>
            <a:r>
              <a:rPr lang="de-DE" sz="3200" dirty="0" smtClean="0">
                <a:solidFill>
                  <a:srgbClr val="9A0000"/>
                </a:solidFill>
                <a:latin typeface="+mn-lt"/>
                <a:cs typeface="Arial" panose="020B0604020202020204" pitchFamily="34" charset="0"/>
              </a:rPr>
              <a:t>DOAK </a:t>
            </a:r>
            <a:r>
              <a:rPr lang="de-DE" sz="3200" dirty="0" smtClean="0">
                <a:solidFill>
                  <a:srgbClr val="9A0000"/>
                </a:solidFill>
                <a:latin typeface="+mn-lt"/>
                <a:cs typeface="Arial" panose="020B0604020202020204" pitchFamily="34" charset="0"/>
              </a:rPr>
              <a:t>versus NMH</a:t>
            </a:r>
            <a:endParaRPr lang="de-DE" sz="3200" dirty="0">
              <a:solidFill>
                <a:srgbClr val="9A0000"/>
              </a:solidFill>
              <a:latin typeface="+mn-lt"/>
              <a:cs typeface="Arial" panose="020B0604020202020204" pitchFamily="34" charset="0"/>
            </a:endParaRPr>
          </a:p>
        </p:txBody>
      </p:sp>
      <p:sp>
        <p:nvSpPr>
          <p:cNvPr id="2" name="Rechteckige Legende 1"/>
          <p:cNvSpPr/>
          <p:nvPr/>
        </p:nvSpPr>
        <p:spPr>
          <a:xfrm>
            <a:off x="6781800" y="3848100"/>
            <a:ext cx="3124200" cy="1466850"/>
          </a:xfrm>
          <a:prstGeom prst="wedgeRectCallout">
            <a:avLst>
              <a:gd name="adj1" fmla="val -123272"/>
              <a:gd name="adj2" fmla="val -56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971675" algn="l"/>
              </a:tabLst>
            </a:pPr>
            <a:r>
              <a:rPr lang="de-DE" dirty="0" err="1" smtClean="0">
                <a:solidFill>
                  <a:schemeClr val="tx1"/>
                </a:solidFill>
              </a:rPr>
              <a:t>Fragmin</a:t>
            </a:r>
            <a:r>
              <a:rPr lang="de-DE" dirty="0" smtClean="0">
                <a:solidFill>
                  <a:schemeClr val="tx1"/>
                </a:solidFill>
              </a:rPr>
              <a:t> 12.500 I.E.	18,24 €</a:t>
            </a:r>
          </a:p>
          <a:p>
            <a:pPr>
              <a:tabLst>
                <a:tab pos="1971675" algn="l"/>
              </a:tabLst>
            </a:pPr>
            <a:r>
              <a:rPr lang="de-DE" dirty="0" err="1" smtClean="0">
                <a:solidFill>
                  <a:schemeClr val="tx1"/>
                </a:solidFill>
              </a:rPr>
              <a:t>Lixiana</a:t>
            </a:r>
            <a:r>
              <a:rPr lang="de-DE" dirty="0" smtClean="0">
                <a:solidFill>
                  <a:schemeClr val="tx1"/>
                </a:solidFill>
              </a:rPr>
              <a:t> 60 mg	2,98 €</a:t>
            </a:r>
          </a:p>
          <a:p>
            <a:pPr>
              <a:tabLst>
                <a:tab pos="1971675" algn="l"/>
              </a:tabLst>
            </a:pPr>
            <a:r>
              <a:rPr lang="de-DE" dirty="0" err="1" smtClean="0">
                <a:solidFill>
                  <a:schemeClr val="tx1"/>
                </a:solidFill>
              </a:rPr>
              <a:t>Xarelto</a:t>
            </a:r>
            <a:r>
              <a:rPr lang="de-DE" dirty="0" smtClean="0">
                <a:solidFill>
                  <a:schemeClr val="tx1"/>
                </a:solidFill>
              </a:rPr>
              <a:t>	3,27 €</a:t>
            </a:r>
          </a:p>
          <a:p>
            <a:pPr>
              <a:tabLst>
                <a:tab pos="1971675" algn="l"/>
              </a:tabLst>
            </a:pPr>
            <a:r>
              <a:rPr lang="de-DE" dirty="0" err="1" smtClean="0">
                <a:solidFill>
                  <a:schemeClr val="tx1"/>
                </a:solidFill>
              </a:rPr>
              <a:t>Eliquis</a:t>
            </a:r>
            <a:r>
              <a:rPr lang="de-DE" dirty="0">
                <a:solidFill>
                  <a:schemeClr val="tx1"/>
                </a:solidFill>
              </a:rPr>
              <a:t> </a:t>
            </a:r>
            <a:r>
              <a:rPr lang="de-DE" dirty="0" smtClean="0">
                <a:solidFill>
                  <a:schemeClr val="tx1"/>
                </a:solidFill>
              </a:rPr>
              <a:t>10 mg	3,43 €</a:t>
            </a:r>
            <a:endParaRPr lang="de-DE" dirty="0">
              <a:solidFill>
                <a:schemeClr val="tx1"/>
              </a:solidFill>
            </a:endParaRPr>
          </a:p>
        </p:txBody>
      </p:sp>
    </p:spTree>
    <p:extLst>
      <p:ext uri="{BB962C8B-B14F-4D97-AF65-F5344CB8AC3E}">
        <p14:creationId xmlns:p14="http://schemas.microsoft.com/office/powerpoint/2010/main" val="12341078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bwMode="auto">
          <a:xfrm>
            <a:off x="3562878" y="2005771"/>
            <a:ext cx="5790672"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Aft>
                <a:spcPts val="600"/>
              </a:spcAft>
            </a:pPr>
            <a:r>
              <a:rPr lang="de-DE" sz="2000" dirty="0" smtClean="0">
                <a:latin typeface="Calibri" panose="020F0502020204030204" pitchFamily="34" charset="0"/>
              </a:rPr>
              <a:t>Patientenpräferenz</a:t>
            </a:r>
          </a:p>
          <a:p>
            <a:pPr>
              <a:spcAft>
                <a:spcPts val="600"/>
              </a:spcAft>
            </a:pPr>
            <a:r>
              <a:rPr lang="de-DE" sz="2000" dirty="0" smtClean="0">
                <a:latin typeface="Calibri" panose="020F0502020204030204" pitchFamily="34" charset="0"/>
              </a:rPr>
              <a:t>Nieren- und Leberfunktion</a:t>
            </a:r>
            <a:endParaRPr lang="de-DE" sz="2000" dirty="0" smtClean="0">
              <a:latin typeface="Calibri" panose="020F0502020204030204" pitchFamily="34" charset="0"/>
            </a:endParaRPr>
          </a:p>
          <a:p>
            <a:pPr>
              <a:spcAft>
                <a:spcPts val="600"/>
              </a:spcAft>
            </a:pPr>
            <a:r>
              <a:rPr lang="de-DE" sz="2000" dirty="0" smtClean="0">
                <a:latin typeface="Calibri" panose="020F0502020204030204" pitchFamily="34" charset="0"/>
              </a:rPr>
              <a:t>Arzneimittelinteraktionen (</a:t>
            </a:r>
            <a:r>
              <a:rPr lang="de-DE" sz="2000" dirty="0" smtClean="0"/>
              <a:t>P-</a:t>
            </a:r>
            <a:r>
              <a:rPr lang="de-DE" sz="2000" dirty="0" err="1" smtClean="0"/>
              <a:t>glycoprotein</a:t>
            </a:r>
            <a:r>
              <a:rPr lang="de-DE" sz="2000" dirty="0"/>
              <a:t>, </a:t>
            </a:r>
            <a:r>
              <a:rPr lang="de-DE" sz="2000" dirty="0" smtClean="0"/>
              <a:t>CYP3A4)</a:t>
            </a:r>
          </a:p>
          <a:p>
            <a:pPr>
              <a:spcAft>
                <a:spcPts val="600"/>
              </a:spcAft>
            </a:pPr>
            <a:r>
              <a:rPr lang="de-DE" sz="2000" dirty="0" smtClean="0">
                <a:latin typeface="Calibri" panose="020F0502020204030204" pitchFamily="34" charset="0"/>
              </a:rPr>
              <a:t>GI-Tumore (eher NMH)</a:t>
            </a:r>
            <a:endParaRPr lang="de-DE" sz="2000" dirty="0" smtClean="0">
              <a:latin typeface="Calibri" panose="020F0502020204030204" pitchFamily="34" charset="0"/>
            </a:endParaRPr>
          </a:p>
          <a:p>
            <a:pPr>
              <a:spcAft>
                <a:spcPts val="600"/>
              </a:spcAft>
            </a:pPr>
            <a:r>
              <a:rPr lang="de-DE" sz="2000" dirty="0" err="1" smtClean="0">
                <a:latin typeface="Calibri" panose="020F0502020204030204" pitchFamily="34" charset="0"/>
              </a:rPr>
              <a:t>Thrombozytopenie</a:t>
            </a:r>
            <a:r>
              <a:rPr lang="de-DE" sz="2000" dirty="0" smtClean="0">
                <a:latin typeface="Calibri" panose="020F0502020204030204" pitchFamily="34" charset="0"/>
              </a:rPr>
              <a:t> </a:t>
            </a:r>
            <a:r>
              <a:rPr lang="de-DE" sz="2000" dirty="0" smtClean="0">
                <a:latin typeface="Calibri" panose="020F0502020204030204" pitchFamily="34" charset="0"/>
              </a:rPr>
              <a:t>(eher NMH)</a:t>
            </a:r>
          </a:p>
          <a:p>
            <a:pPr>
              <a:spcAft>
                <a:spcPts val="600"/>
              </a:spcAft>
            </a:pPr>
            <a:r>
              <a:rPr lang="de-DE" sz="2000" dirty="0" smtClean="0">
                <a:latin typeface="Calibri" panose="020F0502020204030204" pitchFamily="34" charset="0"/>
              </a:rPr>
              <a:t>Leitlinien</a:t>
            </a:r>
          </a:p>
          <a:p>
            <a:pPr>
              <a:spcAft>
                <a:spcPts val="600"/>
              </a:spcAft>
            </a:pPr>
            <a:r>
              <a:rPr lang="de-DE" sz="2000" dirty="0" smtClean="0">
                <a:latin typeface="Calibri" panose="020F0502020204030204" pitchFamily="34" charset="0"/>
              </a:rPr>
              <a:t>Kosten</a:t>
            </a:r>
            <a:endParaRPr lang="de-DE" sz="2000" dirty="0" smtClean="0">
              <a:latin typeface="Calibri" panose="020F0502020204030204" pitchFamily="34" charset="0"/>
            </a:endParaRPr>
          </a:p>
          <a:p>
            <a:pPr>
              <a:spcAft>
                <a:spcPts val="600"/>
              </a:spcAft>
            </a:pPr>
            <a:r>
              <a:rPr lang="de-DE" sz="2000" dirty="0" smtClean="0">
                <a:latin typeface="Calibri" panose="020F0502020204030204" pitchFamily="34" charset="0"/>
              </a:rPr>
              <a:t>Zulassung</a:t>
            </a:r>
            <a:endParaRPr lang="de-DE" sz="2000" dirty="0">
              <a:latin typeface="Calibri" panose="020F0502020204030204" pitchFamily="34" charset="0"/>
            </a:endParaRPr>
          </a:p>
        </p:txBody>
      </p:sp>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smtClean="0">
                <a:solidFill>
                  <a:srgbClr val="9A0000"/>
                </a:solidFill>
                <a:latin typeface="+mn-lt"/>
                <a:cs typeface="Arial" panose="020B0604020202020204" pitchFamily="34" charset="0"/>
              </a:rPr>
              <a:t>Entscheidungskriterien </a:t>
            </a:r>
            <a:r>
              <a:rPr lang="de-DE" sz="3200" dirty="0" smtClean="0">
                <a:solidFill>
                  <a:srgbClr val="9A0000"/>
                </a:solidFill>
                <a:latin typeface="+mn-lt"/>
                <a:cs typeface="Arial" panose="020B0604020202020204" pitchFamily="34" charset="0"/>
              </a:rPr>
              <a:t>DOAK </a:t>
            </a:r>
            <a:r>
              <a:rPr lang="de-DE" sz="3200" dirty="0" smtClean="0">
                <a:solidFill>
                  <a:srgbClr val="9A0000"/>
                </a:solidFill>
                <a:latin typeface="+mn-lt"/>
                <a:cs typeface="Arial" panose="020B0604020202020204" pitchFamily="34" charset="0"/>
              </a:rPr>
              <a:t>versus NMH</a:t>
            </a:r>
            <a:endParaRPr lang="de-DE" sz="3200" dirty="0">
              <a:solidFill>
                <a:srgbClr val="9A0000"/>
              </a:solidFill>
              <a:latin typeface="+mn-lt"/>
              <a:cs typeface="Arial" panose="020B0604020202020204" pitchFamily="34" charset="0"/>
            </a:endParaRPr>
          </a:p>
        </p:txBody>
      </p:sp>
      <p:sp>
        <p:nvSpPr>
          <p:cNvPr id="16" name="Rechteckige Legende 15"/>
          <p:cNvSpPr/>
          <p:nvPr/>
        </p:nvSpPr>
        <p:spPr>
          <a:xfrm>
            <a:off x="5095875" y="2204368"/>
            <a:ext cx="6919913" cy="3805908"/>
          </a:xfrm>
          <a:prstGeom prst="wedgeRectCallout">
            <a:avLst>
              <a:gd name="adj1" fmla="val -54153"/>
              <a:gd name="adj2" fmla="val 209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err="1">
                <a:solidFill>
                  <a:schemeClr val="tx1"/>
                </a:solidFill>
                <a:latin typeface="Calibri" panose="020F0502020204030204" pitchFamily="34" charset="0"/>
                <a:cs typeface="Times New Roman" panose="02020603050405020304" pitchFamily="18" charset="0"/>
              </a:rPr>
              <a:t>Lixiana</a:t>
            </a:r>
            <a:endParaRPr lang="de-DE" b="1" dirty="0">
              <a:solidFill>
                <a:schemeClr val="tx1"/>
              </a:solidFill>
              <a:latin typeface="Calibri" panose="020F0502020204030204" pitchFamily="34" charset="0"/>
              <a:cs typeface="Times New Roman" panose="02020603050405020304" pitchFamily="18" charset="0"/>
            </a:endParaRPr>
          </a:p>
          <a:p>
            <a:r>
              <a:rPr lang="de-DE" dirty="0">
                <a:solidFill>
                  <a:schemeClr val="tx1"/>
                </a:solidFill>
                <a:latin typeface="Calibri" panose="020F0502020204030204" pitchFamily="34" charset="0"/>
              </a:rPr>
              <a:t>Die Wirksamkeit und Sicherheit von </a:t>
            </a:r>
            <a:r>
              <a:rPr lang="de-DE" dirty="0" err="1">
                <a:solidFill>
                  <a:schemeClr val="tx1"/>
                </a:solidFill>
                <a:latin typeface="Calibri" panose="020F0502020204030204" pitchFamily="34" charset="0"/>
              </a:rPr>
              <a:t>Edoxaban</a:t>
            </a:r>
            <a:r>
              <a:rPr lang="de-DE" dirty="0">
                <a:solidFill>
                  <a:schemeClr val="tx1"/>
                </a:solidFill>
                <a:latin typeface="Calibri" panose="020F0502020204030204" pitchFamily="34" charset="0"/>
              </a:rPr>
              <a:t> in der Behandlung und/oder Prophylaxe von VTE bei Patienten mit akuten </a:t>
            </a:r>
            <a:r>
              <a:rPr lang="de-DE" dirty="0" smtClean="0">
                <a:solidFill>
                  <a:schemeClr val="tx1"/>
                </a:solidFill>
                <a:latin typeface="Calibri" panose="020F0502020204030204" pitchFamily="34" charset="0"/>
              </a:rPr>
              <a:t>Krebs-erkrankungen </a:t>
            </a:r>
            <a:r>
              <a:rPr lang="de-DE" dirty="0">
                <a:solidFill>
                  <a:schemeClr val="tx1"/>
                </a:solidFill>
                <a:latin typeface="Calibri" panose="020F0502020204030204" pitchFamily="34" charset="0"/>
              </a:rPr>
              <a:t>sind nicht erwiesen.</a:t>
            </a:r>
            <a:endParaRPr lang="de-DE" dirty="0">
              <a:solidFill>
                <a:schemeClr val="tx1"/>
              </a:solidFill>
              <a:latin typeface="Calibri" panose="020F0502020204030204" pitchFamily="34" charset="0"/>
              <a:cs typeface="Times New Roman" panose="02020603050405020304" pitchFamily="18" charset="0"/>
            </a:endParaRPr>
          </a:p>
          <a:p>
            <a:endParaRPr lang="de-DE" b="1" dirty="0">
              <a:solidFill>
                <a:schemeClr val="tx1"/>
              </a:solidFill>
              <a:latin typeface="Calibri" panose="020F0502020204030204" pitchFamily="34" charset="0"/>
              <a:cs typeface="Times New Roman" panose="02020603050405020304" pitchFamily="18" charset="0"/>
            </a:endParaRPr>
          </a:p>
          <a:p>
            <a:r>
              <a:rPr lang="de-DE" b="1" dirty="0" err="1">
                <a:solidFill>
                  <a:schemeClr val="tx1"/>
                </a:solidFill>
                <a:latin typeface="Calibri" panose="020F0502020204030204" pitchFamily="34" charset="0"/>
                <a:cs typeface="Times New Roman" panose="02020603050405020304" pitchFamily="18" charset="0"/>
              </a:rPr>
              <a:t>Xarelto</a:t>
            </a:r>
            <a:endParaRPr lang="de-DE" b="1" dirty="0">
              <a:solidFill>
                <a:schemeClr val="tx1"/>
              </a:solidFill>
              <a:latin typeface="Calibri" panose="020F0502020204030204" pitchFamily="34" charset="0"/>
              <a:cs typeface="Times New Roman" panose="02020603050405020304" pitchFamily="18" charset="0"/>
            </a:endParaRPr>
          </a:p>
          <a:p>
            <a:r>
              <a:rPr lang="de-DE" dirty="0">
                <a:solidFill>
                  <a:schemeClr val="tx1"/>
                </a:solidFill>
                <a:latin typeface="Calibri" panose="020F0502020204030204" pitchFamily="34" charset="0"/>
                <a:cs typeface="Times New Roman" panose="02020603050405020304" pitchFamily="18" charset="0"/>
              </a:rPr>
              <a:t>Keine gesonderte Information.</a:t>
            </a:r>
          </a:p>
          <a:p>
            <a:endParaRPr lang="de-DE" b="1" dirty="0">
              <a:solidFill>
                <a:schemeClr val="tx1"/>
              </a:solidFill>
              <a:latin typeface="Calibri" panose="020F0502020204030204" pitchFamily="34" charset="0"/>
              <a:cs typeface="Times New Roman" panose="02020603050405020304" pitchFamily="18" charset="0"/>
            </a:endParaRPr>
          </a:p>
          <a:p>
            <a:r>
              <a:rPr lang="de-DE" b="1" dirty="0" err="1">
                <a:solidFill>
                  <a:schemeClr val="tx1"/>
                </a:solidFill>
                <a:latin typeface="Calibri" panose="020F0502020204030204" pitchFamily="34" charset="0"/>
                <a:cs typeface="Times New Roman" panose="02020603050405020304" pitchFamily="18" charset="0"/>
              </a:rPr>
              <a:t>Eliquis</a:t>
            </a:r>
            <a:endParaRPr lang="de-DE" b="1" dirty="0">
              <a:solidFill>
                <a:schemeClr val="tx1"/>
              </a:solidFill>
              <a:latin typeface="Calibri" panose="020F0502020204030204" pitchFamily="34" charset="0"/>
              <a:cs typeface="Times New Roman" panose="02020603050405020304" pitchFamily="18" charset="0"/>
            </a:endParaRPr>
          </a:p>
          <a:p>
            <a:r>
              <a:rPr lang="de-DE" dirty="0">
                <a:solidFill>
                  <a:schemeClr val="tx1"/>
                </a:solidFill>
                <a:latin typeface="Calibri" panose="020F0502020204030204" pitchFamily="34" charset="0"/>
                <a:cs typeface="Times New Roman" panose="02020603050405020304" pitchFamily="18" charset="0"/>
              </a:rPr>
              <a:t>Die Wirksamkeit und Sicherheit von </a:t>
            </a:r>
            <a:r>
              <a:rPr lang="de-DE" dirty="0" err="1">
                <a:solidFill>
                  <a:schemeClr val="tx1"/>
                </a:solidFill>
                <a:latin typeface="Calibri" panose="020F0502020204030204" pitchFamily="34" charset="0"/>
                <a:cs typeface="Times New Roman" panose="02020603050405020304" pitchFamily="18" charset="0"/>
              </a:rPr>
              <a:t>Apixaban</a:t>
            </a:r>
            <a:r>
              <a:rPr lang="de-DE" dirty="0">
                <a:solidFill>
                  <a:schemeClr val="tx1"/>
                </a:solidFill>
                <a:latin typeface="Calibri" panose="020F0502020204030204" pitchFamily="34" charset="0"/>
                <a:cs typeface="Times New Roman" panose="02020603050405020304" pitchFamily="18" charset="0"/>
              </a:rPr>
              <a:t> in der Behandlung von TVT, der Behandlung von LE sowie der Prophylaxe von rezidivierenden TVT und LE (</a:t>
            </a:r>
            <a:r>
              <a:rPr lang="de-DE" dirty="0" err="1">
                <a:solidFill>
                  <a:schemeClr val="tx1"/>
                </a:solidFill>
                <a:latin typeface="Calibri" panose="020F0502020204030204" pitchFamily="34" charset="0"/>
                <a:cs typeface="Times New Roman" panose="02020603050405020304" pitchFamily="18" charset="0"/>
              </a:rPr>
              <a:t>VTEt</a:t>
            </a:r>
            <a:r>
              <a:rPr lang="de-DE" dirty="0">
                <a:solidFill>
                  <a:schemeClr val="tx1"/>
                </a:solidFill>
                <a:latin typeface="Calibri" panose="020F0502020204030204" pitchFamily="34" charset="0"/>
                <a:cs typeface="Times New Roman" panose="02020603050405020304" pitchFamily="18" charset="0"/>
              </a:rPr>
              <a:t>) bei Patienten mit aktiver Krebserkrankung wurde nicht untersucht.</a:t>
            </a:r>
          </a:p>
        </p:txBody>
      </p:sp>
    </p:spTree>
    <p:extLst>
      <p:ext uri="{BB962C8B-B14F-4D97-AF65-F5344CB8AC3E}">
        <p14:creationId xmlns:p14="http://schemas.microsoft.com/office/powerpoint/2010/main" val="12341078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smtClean="0">
                <a:solidFill>
                  <a:srgbClr val="9A0000"/>
                </a:solidFill>
                <a:latin typeface="+mn-lt"/>
                <a:cs typeface="Arial" panose="020B0604020202020204" pitchFamily="34" charset="0"/>
              </a:rPr>
              <a:t>Fazit</a:t>
            </a:r>
            <a:endParaRPr lang="de-DE" sz="3200" dirty="0">
              <a:solidFill>
                <a:srgbClr val="9A0000"/>
              </a:solidFill>
              <a:latin typeface="+mn-lt"/>
              <a:cs typeface="Arial" panose="020B0604020202020204" pitchFamily="34" charset="0"/>
            </a:endParaRPr>
          </a:p>
        </p:txBody>
      </p:sp>
      <p:sp>
        <p:nvSpPr>
          <p:cNvPr id="3" name="Rechteck 2"/>
          <p:cNvSpPr/>
          <p:nvPr/>
        </p:nvSpPr>
        <p:spPr>
          <a:xfrm>
            <a:off x="1533524" y="1878988"/>
            <a:ext cx="9115426" cy="2964914"/>
          </a:xfrm>
          <a:prstGeom prst="rect">
            <a:avLst/>
          </a:prstGeom>
        </p:spPr>
        <p:txBody>
          <a:bodyPr wrap="square">
            <a:spAutoFit/>
          </a:bodyPr>
          <a:lstStyle/>
          <a:p>
            <a:pPr marL="285750" indent="-285750">
              <a:lnSpc>
                <a:spcPts val="2500"/>
              </a:lnSpc>
              <a:spcBef>
                <a:spcPct val="0"/>
              </a:spcBef>
              <a:spcAft>
                <a:spcPts val="600"/>
              </a:spcAft>
              <a:buFont typeface="Arial" panose="020B0604020202020204" pitchFamily="34" charset="0"/>
              <a:buChar char="•"/>
            </a:pPr>
            <a:r>
              <a:rPr lang="de-DE" altLang="de-DE" sz="2400" dirty="0" smtClean="0">
                <a:solidFill>
                  <a:schemeClr val="accent6">
                    <a:lumMod val="50000"/>
                  </a:schemeClr>
                </a:solidFill>
              </a:rPr>
              <a:t>Zur Therapie der CAT sind DOAK nicht unbedingt besser als NMH, aber eine willkommene Alternative</a:t>
            </a:r>
          </a:p>
          <a:p>
            <a:pPr marL="285750" indent="-285750">
              <a:lnSpc>
                <a:spcPts val="2500"/>
              </a:lnSpc>
              <a:spcBef>
                <a:spcPct val="0"/>
              </a:spcBef>
              <a:spcAft>
                <a:spcPts val="600"/>
              </a:spcAft>
              <a:buFont typeface="Arial" panose="020B0604020202020204" pitchFamily="34" charset="0"/>
              <a:buChar char="•"/>
            </a:pPr>
            <a:r>
              <a:rPr lang="de-DE" altLang="de-DE" sz="2400" dirty="0" smtClean="0">
                <a:solidFill>
                  <a:schemeClr val="accent6">
                    <a:lumMod val="50000"/>
                  </a:schemeClr>
                </a:solidFill>
              </a:rPr>
              <a:t>Wirksamkeit von </a:t>
            </a:r>
            <a:r>
              <a:rPr lang="de-DE" altLang="de-DE" sz="2400" dirty="0" err="1">
                <a:solidFill>
                  <a:schemeClr val="accent6">
                    <a:lumMod val="50000"/>
                  </a:schemeClr>
                </a:solidFill>
              </a:rPr>
              <a:t>Edoxaban</a:t>
            </a:r>
            <a:r>
              <a:rPr lang="de-DE" altLang="de-DE" sz="2400" dirty="0">
                <a:solidFill>
                  <a:schemeClr val="accent6">
                    <a:lumMod val="50000"/>
                  </a:schemeClr>
                </a:solidFill>
              </a:rPr>
              <a:t>, </a:t>
            </a:r>
            <a:r>
              <a:rPr lang="de-DE" altLang="de-DE" sz="2400" dirty="0" err="1">
                <a:solidFill>
                  <a:schemeClr val="accent6">
                    <a:lumMod val="50000"/>
                  </a:schemeClr>
                </a:solidFill>
              </a:rPr>
              <a:t>Rivaroxaban</a:t>
            </a:r>
            <a:r>
              <a:rPr lang="de-DE" altLang="de-DE" sz="2400" dirty="0">
                <a:solidFill>
                  <a:schemeClr val="accent6">
                    <a:lumMod val="50000"/>
                  </a:schemeClr>
                </a:solidFill>
              </a:rPr>
              <a:t> und </a:t>
            </a:r>
            <a:r>
              <a:rPr lang="de-DE" altLang="de-DE" sz="2400" dirty="0" err="1">
                <a:solidFill>
                  <a:schemeClr val="accent6">
                    <a:lumMod val="50000"/>
                  </a:schemeClr>
                </a:solidFill>
              </a:rPr>
              <a:t>Apixaban</a:t>
            </a:r>
            <a:r>
              <a:rPr lang="de-DE" altLang="de-DE" sz="2400" dirty="0">
                <a:solidFill>
                  <a:schemeClr val="accent6">
                    <a:lumMod val="50000"/>
                  </a:schemeClr>
                </a:solidFill>
              </a:rPr>
              <a:t> </a:t>
            </a:r>
            <a:r>
              <a:rPr lang="de-DE" altLang="de-DE" sz="2400" dirty="0" smtClean="0">
                <a:solidFill>
                  <a:schemeClr val="accent6">
                    <a:lumMod val="50000"/>
                  </a:schemeClr>
                </a:solidFill>
              </a:rPr>
              <a:t>ist in </a:t>
            </a:r>
            <a:r>
              <a:rPr lang="de-DE" altLang="de-DE" sz="2400" dirty="0">
                <a:solidFill>
                  <a:schemeClr val="accent6">
                    <a:lumMod val="50000"/>
                  </a:schemeClr>
                </a:solidFill>
              </a:rPr>
              <a:t>Studien </a:t>
            </a:r>
            <a:r>
              <a:rPr lang="de-DE" altLang="de-DE" sz="2400" dirty="0" smtClean="0">
                <a:solidFill>
                  <a:schemeClr val="accent6">
                    <a:lumMod val="50000"/>
                  </a:schemeClr>
                </a:solidFill>
              </a:rPr>
              <a:t>nachgewiesen</a:t>
            </a:r>
          </a:p>
          <a:p>
            <a:pPr marL="285750" indent="-285750">
              <a:lnSpc>
                <a:spcPts val="2500"/>
              </a:lnSpc>
              <a:spcBef>
                <a:spcPct val="0"/>
              </a:spcBef>
              <a:spcAft>
                <a:spcPts val="600"/>
              </a:spcAft>
              <a:buFont typeface="Arial" panose="020B0604020202020204" pitchFamily="34" charset="0"/>
              <a:buChar char="•"/>
            </a:pPr>
            <a:r>
              <a:rPr lang="de-DE" altLang="de-DE" sz="2400" dirty="0" smtClean="0">
                <a:solidFill>
                  <a:schemeClr val="accent6">
                    <a:lumMod val="50000"/>
                  </a:schemeClr>
                </a:solidFill>
              </a:rPr>
              <a:t>Erhöhtes </a:t>
            </a:r>
            <a:r>
              <a:rPr lang="de-DE" altLang="de-DE" sz="2400" dirty="0">
                <a:solidFill>
                  <a:schemeClr val="accent6">
                    <a:lumMod val="50000"/>
                  </a:schemeClr>
                </a:solidFill>
              </a:rPr>
              <a:t>Blutungsrisiko, insbesondere bei Pat. mit gastrointestinalen </a:t>
            </a:r>
            <a:r>
              <a:rPr lang="de-DE" altLang="de-DE" sz="2400" dirty="0" smtClean="0">
                <a:solidFill>
                  <a:schemeClr val="accent6">
                    <a:lumMod val="50000"/>
                  </a:schemeClr>
                </a:solidFill>
              </a:rPr>
              <a:t>Tumoren</a:t>
            </a:r>
          </a:p>
          <a:p>
            <a:pPr marL="285750" indent="-285750">
              <a:lnSpc>
                <a:spcPts val="2500"/>
              </a:lnSpc>
              <a:spcBef>
                <a:spcPct val="0"/>
              </a:spcBef>
              <a:spcAft>
                <a:spcPts val="600"/>
              </a:spcAft>
              <a:buFont typeface="Arial" panose="020B0604020202020204" pitchFamily="34" charset="0"/>
              <a:buChar char="•"/>
            </a:pPr>
            <a:r>
              <a:rPr lang="de-DE" altLang="de-DE" sz="2400" dirty="0" smtClean="0">
                <a:solidFill>
                  <a:schemeClr val="accent6">
                    <a:lumMod val="50000"/>
                  </a:schemeClr>
                </a:solidFill>
              </a:rPr>
              <a:t>Ein Wechsel zwischen DOAK und NMH ist möglich</a:t>
            </a:r>
            <a:endParaRPr lang="de-DE" altLang="de-DE" sz="2400" dirty="0">
              <a:solidFill>
                <a:schemeClr val="accent6">
                  <a:lumMod val="50000"/>
                </a:schemeClr>
              </a:solidFill>
            </a:endParaRPr>
          </a:p>
          <a:p>
            <a:pPr marL="285750" indent="-285750">
              <a:lnSpc>
                <a:spcPts val="2500"/>
              </a:lnSpc>
              <a:spcBef>
                <a:spcPct val="0"/>
              </a:spcBef>
              <a:spcAft>
                <a:spcPts val="600"/>
              </a:spcAft>
              <a:buFont typeface="Arial" panose="020B0604020202020204" pitchFamily="34" charset="0"/>
              <a:buChar char="•"/>
            </a:pPr>
            <a:r>
              <a:rPr lang="de-DE" altLang="de-DE" sz="2400" dirty="0" smtClean="0">
                <a:solidFill>
                  <a:schemeClr val="accent6">
                    <a:lumMod val="50000"/>
                  </a:schemeClr>
                </a:solidFill>
              </a:rPr>
              <a:t>Gemeinsame Entscheidungsfindung </a:t>
            </a:r>
            <a:r>
              <a:rPr lang="de-DE" altLang="de-DE" sz="2400" dirty="0">
                <a:solidFill>
                  <a:schemeClr val="accent6">
                    <a:lumMod val="50000"/>
                  </a:schemeClr>
                </a:solidFill>
              </a:rPr>
              <a:t>mit dem </a:t>
            </a:r>
            <a:r>
              <a:rPr lang="de-DE" altLang="de-DE" sz="2400" dirty="0" smtClean="0">
                <a:solidFill>
                  <a:schemeClr val="accent6">
                    <a:lumMod val="50000"/>
                  </a:schemeClr>
                </a:solidFill>
              </a:rPr>
              <a:t>Patienten</a:t>
            </a:r>
            <a:endParaRPr lang="de-DE" altLang="de-DE" sz="2400" dirty="0">
              <a:solidFill>
                <a:schemeClr val="accent6">
                  <a:lumMod val="50000"/>
                </a:schemeClr>
              </a:solidFill>
            </a:endParaRPr>
          </a:p>
        </p:txBody>
      </p:sp>
    </p:spTree>
    <p:extLst>
      <p:ext uri="{BB962C8B-B14F-4D97-AF65-F5344CB8AC3E}">
        <p14:creationId xmlns:p14="http://schemas.microsoft.com/office/powerpoint/2010/main" val="13138334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DOAK oder NOAK</a:t>
            </a:r>
          </a:p>
        </p:txBody>
      </p:sp>
      <p:sp>
        <p:nvSpPr>
          <p:cNvPr id="11" name="Inhaltsplatzhalter 2"/>
          <p:cNvSpPr>
            <a:spLocks noGrp="1"/>
          </p:cNvSpPr>
          <p:nvPr>
            <p:ph idx="1"/>
          </p:nvPr>
        </p:nvSpPr>
        <p:spPr>
          <a:xfrm>
            <a:off x="2764719" y="2349621"/>
            <a:ext cx="7103181" cy="2136654"/>
          </a:xfrm>
        </p:spPr>
        <p:txBody>
          <a:bodyPr/>
          <a:lstStyle/>
          <a:p>
            <a:endParaRPr lang="de-DE" sz="2000" dirty="0"/>
          </a:p>
          <a:p>
            <a:r>
              <a:rPr lang="de-DE" sz="2000" dirty="0">
                <a:solidFill>
                  <a:schemeClr val="tx1"/>
                </a:solidFill>
                <a:latin typeface="+mj-lt"/>
                <a:cs typeface="Arial" panose="020B0604020202020204" pitchFamily="34" charset="0"/>
              </a:rPr>
              <a:t>DOAK	Direktes orales Antikoagulans</a:t>
            </a:r>
          </a:p>
          <a:p>
            <a:endParaRPr lang="de-DE" sz="2000" dirty="0">
              <a:solidFill>
                <a:schemeClr val="tx1"/>
              </a:solidFill>
              <a:latin typeface="+mj-lt"/>
              <a:cs typeface="Arial" panose="020B0604020202020204" pitchFamily="34" charset="0"/>
            </a:endParaRPr>
          </a:p>
          <a:p>
            <a:pPr>
              <a:lnSpc>
                <a:spcPct val="100000"/>
              </a:lnSpc>
            </a:pPr>
            <a:r>
              <a:rPr lang="de-DE" sz="2000" dirty="0">
                <a:solidFill>
                  <a:schemeClr val="tx1"/>
                </a:solidFill>
                <a:latin typeface="+mj-lt"/>
                <a:cs typeface="Arial" panose="020B0604020202020204" pitchFamily="34" charset="0"/>
              </a:rPr>
              <a:t>NOAK	Neues orales Antikoagulans?</a:t>
            </a:r>
          </a:p>
          <a:p>
            <a:pPr>
              <a:lnSpc>
                <a:spcPct val="100000"/>
              </a:lnSpc>
            </a:pPr>
            <a:r>
              <a:rPr lang="de-DE" sz="2000" dirty="0">
                <a:solidFill>
                  <a:schemeClr val="tx1"/>
                </a:solidFill>
                <a:latin typeface="+mj-lt"/>
                <a:cs typeface="Arial" panose="020B0604020202020204" pitchFamily="34" charset="0"/>
              </a:rPr>
              <a:t>	Nicht-Vitamin-K-abhängiges orales </a:t>
            </a:r>
            <a:r>
              <a:rPr lang="de-DE" sz="2000" dirty="0" err="1">
                <a:solidFill>
                  <a:schemeClr val="tx1"/>
                </a:solidFill>
                <a:latin typeface="+mj-lt"/>
                <a:cs typeface="Arial" panose="020B0604020202020204" pitchFamily="34" charset="0"/>
              </a:rPr>
              <a:t>Antikoagulans</a:t>
            </a:r>
            <a:r>
              <a:rPr lang="de-DE" sz="2000" dirty="0" smtClean="0">
                <a:solidFill>
                  <a:schemeClr val="tx1"/>
                </a:solidFill>
                <a:latin typeface="+mj-lt"/>
                <a:cs typeface="Arial" panose="020B0604020202020204" pitchFamily="34" charset="0"/>
              </a:rPr>
              <a:t>?</a:t>
            </a:r>
          </a:p>
          <a:p>
            <a:pPr>
              <a:lnSpc>
                <a:spcPct val="100000"/>
              </a:lnSpc>
            </a:pPr>
            <a:r>
              <a:rPr lang="en-US" sz="2000" dirty="0" smtClean="0">
                <a:solidFill>
                  <a:schemeClr val="tx1"/>
                </a:solidFill>
                <a:latin typeface="+mj-lt"/>
                <a:cs typeface="Arial" panose="020B0604020202020204" pitchFamily="34" charset="0"/>
              </a:rPr>
              <a:t>	</a:t>
            </a:r>
            <a:r>
              <a:rPr lang="de-DE" sz="2000" dirty="0" smtClean="0">
                <a:solidFill>
                  <a:schemeClr val="tx1"/>
                </a:solidFill>
                <a:cs typeface="Arial" panose="020B0604020202020204" pitchFamily="34" charset="0"/>
              </a:rPr>
              <a:t>Nicht-Vitamin-K-</a:t>
            </a:r>
            <a:r>
              <a:rPr lang="de-DE" sz="2000" dirty="0" err="1" smtClean="0">
                <a:solidFill>
                  <a:schemeClr val="tx1"/>
                </a:solidFill>
                <a:cs typeface="Arial" panose="020B0604020202020204" pitchFamily="34" charset="0"/>
              </a:rPr>
              <a:t>antagonisierendes</a:t>
            </a:r>
            <a:r>
              <a:rPr lang="de-DE" sz="2000" dirty="0" smtClean="0">
                <a:solidFill>
                  <a:schemeClr val="tx1"/>
                </a:solidFill>
                <a:cs typeface="Arial" panose="020B0604020202020204" pitchFamily="34" charset="0"/>
              </a:rPr>
              <a:t> </a:t>
            </a:r>
            <a:r>
              <a:rPr lang="de-DE" sz="2000" dirty="0">
                <a:solidFill>
                  <a:schemeClr val="tx1"/>
                </a:solidFill>
                <a:cs typeface="Arial" panose="020B0604020202020204" pitchFamily="34" charset="0"/>
              </a:rPr>
              <a:t>orales </a:t>
            </a:r>
            <a:r>
              <a:rPr lang="de-DE" sz="2000" dirty="0" err="1">
                <a:solidFill>
                  <a:schemeClr val="tx1"/>
                </a:solidFill>
                <a:cs typeface="Arial" panose="020B0604020202020204" pitchFamily="34" charset="0"/>
              </a:rPr>
              <a:t>Antikoagulans</a:t>
            </a:r>
            <a:r>
              <a:rPr lang="de-DE" sz="2000" dirty="0" smtClean="0">
                <a:solidFill>
                  <a:schemeClr val="tx1"/>
                </a:solidFill>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8467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orale </a:t>
            </a:r>
            <a:r>
              <a:rPr lang="de-DE" sz="3200" dirty="0" err="1">
                <a:solidFill>
                  <a:srgbClr val="9A0000"/>
                </a:solidFill>
                <a:latin typeface="+mn-lt"/>
                <a:cs typeface="Arial" panose="020B0604020202020204" pitchFamily="34" charset="0"/>
              </a:rPr>
              <a:t>Heparine</a:t>
            </a:r>
            <a:r>
              <a:rPr lang="de-DE" sz="3200" dirty="0">
                <a:solidFill>
                  <a:srgbClr val="9A0000"/>
                </a:solidFill>
                <a:latin typeface="+mn-lt"/>
                <a:cs typeface="Arial" panose="020B0604020202020204" pitchFamily="34" charset="0"/>
              </a:rPr>
              <a:t>?</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559" y="1706623"/>
            <a:ext cx="5437066" cy="3952894"/>
          </a:xfrm>
          <a:prstGeom prst="rect">
            <a:avLst/>
          </a:prstGeom>
        </p:spPr>
      </p:pic>
      <p:sp>
        <p:nvSpPr>
          <p:cNvPr id="10" name="Textfeld 9">
            <a:extLst>
              <a:ext uri="{FF2B5EF4-FFF2-40B4-BE49-F238E27FC236}">
                <a16:creationId xmlns="" xmlns:a16="http://schemas.microsoft.com/office/drawing/2014/main" id="{63F51A77-D295-43B3-9031-46C9C253ADDC}"/>
              </a:ext>
            </a:extLst>
          </p:cNvPr>
          <p:cNvSpPr txBox="1"/>
          <p:nvPr/>
        </p:nvSpPr>
        <p:spPr>
          <a:xfrm>
            <a:off x="7242899" y="1902732"/>
            <a:ext cx="1043851" cy="584775"/>
          </a:xfrm>
          <a:prstGeom prst="rect">
            <a:avLst/>
          </a:prstGeom>
          <a:solidFill>
            <a:schemeClr val="bg1"/>
          </a:solidFill>
        </p:spPr>
        <p:txBody>
          <a:bodyPr wrap="square" lIns="0" tIns="0" rIns="0" rtlCol="0">
            <a:spAutoFit/>
          </a:bodyPr>
          <a:lstStyle/>
          <a:p>
            <a:pPr algn="l">
              <a:lnSpc>
                <a:spcPts val="1400"/>
              </a:lnSpc>
              <a:tabLst>
                <a:tab pos="990600" algn="ctr"/>
                <a:tab pos="5467350" algn="ctr"/>
              </a:tabLst>
            </a:pPr>
            <a:r>
              <a:rPr lang="de-DE" sz="1200" b="1" dirty="0" err="1" smtClean="0">
                <a:solidFill>
                  <a:schemeClr val="tx1">
                    <a:lumMod val="50000"/>
                  </a:schemeClr>
                </a:solidFill>
                <a:latin typeface="Arial" panose="020B0604020202020204" pitchFamily="34" charset="0"/>
                <a:cs typeface="Arial" panose="020B0604020202020204" pitchFamily="34" charset="0"/>
              </a:rPr>
              <a:t>Edoxaban</a:t>
            </a:r>
            <a:endParaRPr lang="de-DE" sz="1200" b="1" dirty="0">
              <a:solidFill>
                <a:schemeClr val="tx1">
                  <a:lumMod val="50000"/>
                </a:schemeClr>
              </a:solidFill>
              <a:latin typeface="Arial" panose="020B0604020202020204" pitchFamily="34" charset="0"/>
              <a:cs typeface="Arial" panose="020B0604020202020204" pitchFamily="34" charset="0"/>
            </a:endParaRPr>
          </a:p>
          <a:p>
            <a:pPr algn="l">
              <a:lnSpc>
                <a:spcPts val="1400"/>
              </a:lnSpc>
              <a:tabLst>
                <a:tab pos="1262063" algn="ctr"/>
                <a:tab pos="5472113" algn="ctr"/>
              </a:tabLst>
            </a:pPr>
            <a:r>
              <a:rPr lang="de-DE" sz="1200" b="1" dirty="0" err="1" smtClean="0">
                <a:solidFill>
                  <a:schemeClr val="tx1">
                    <a:lumMod val="50000"/>
                  </a:schemeClr>
                </a:solidFill>
                <a:latin typeface="Arial" panose="020B0604020202020204" pitchFamily="34" charset="0"/>
                <a:cs typeface="Arial" panose="020B0604020202020204" pitchFamily="34" charset="0"/>
              </a:rPr>
              <a:t>Rivaroxaban</a:t>
            </a:r>
            <a:endParaRPr lang="de-DE" sz="1200" b="1" dirty="0">
              <a:solidFill>
                <a:schemeClr val="tx1">
                  <a:lumMod val="50000"/>
                </a:schemeClr>
              </a:solidFill>
              <a:latin typeface="Arial" panose="020B0604020202020204" pitchFamily="34" charset="0"/>
              <a:cs typeface="Arial" panose="020B0604020202020204" pitchFamily="34" charset="0"/>
            </a:endParaRPr>
          </a:p>
          <a:p>
            <a:pPr algn="l">
              <a:lnSpc>
                <a:spcPts val="1400"/>
              </a:lnSpc>
              <a:tabLst>
                <a:tab pos="1262063" algn="ctr"/>
                <a:tab pos="5472113" algn="ctr"/>
              </a:tabLst>
            </a:pPr>
            <a:r>
              <a:rPr lang="de-DE" sz="1200" b="1" dirty="0" err="1" smtClean="0">
                <a:solidFill>
                  <a:schemeClr val="tx1">
                    <a:lumMod val="50000"/>
                  </a:schemeClr>
                </a:solidFill>
                <a:latin typeface="Arial" panose="020B0604020202020204" pitchFamily="34" charset="0"/>
                <a:cs typeface="Arial" panose="020B0604020202020204" pitchFamily="34" charset="0"/>
              </a:rPr>
              <a:t>Apixaban</a:t>
            </a:r>
            <a:endParaRPr lang="de-DE" sz="1200" b="1" dirty="0">
              <a:solidFill>
                <a:schemeClr val="tx1">
                  <a:lumMod val="50000"/>
                </a:schemeClr>
              </a:solidFill>
              <a:latin typeface="Arial" panose="020B0604020202020204" pitchFamily="34" charset="0"/>
              <a:cs typeface="Arial" panose="020B0604020202020204" pitchFamily="34" charset="0"/>
            </a:endParaRPr>
          </a:p>
        </p:txBody>
      </p:sp>
      <p:sp>
        <p:nvSpPr>
          <p:cNvPr id="7" name="Textfeld 6">
            <a:extLst>
              <a:ext uri="{FF2B5EF4-FFF2-40B4-BE49-F238E27FC236}">
                <a16:creationId xmlns="" xmlns:a16="http://schemas.microsoft.com/office/drawing/2014/main" id="{63F51A77-D295-43B3-9031-46C9C253ADDC}"/>
              </a:ext>
            </a:extLst>
          </p:cNvPr>
          <p:cNvSpPr txBox="1"/>
          <p:nvPr/>
        </p:nvSpPr>
        <p:spPr>
          <a:xfrm>
            <a:off x="4918799" y="1890319"/>
            <a:ext cx="1043851" cy="584775"/>
          </a:xfrm>
          <a:prstGeom prst="rect">
            <a:avLst/>
          </a:prstGeom>
          <a:solidFill>
            <a:schemeClr val="bg1"/>
          </a:solidFill>
        </p:spPr>
        <p:txBody>
          <a:bodyPr wrap="square" lIns="0" tIns="0" rIns="0" rtlCol="0">
            <a:spAutoFit/>
          </a:bodyPr>
          <a:lstStyle/>
          <a:p>
            <a:pPr algn="l">
              <a:lnSpc>
                <a:spcPts val="1400"/>
              </a:lnSpc>
              <a:tabLst>
                <a:tab pos="990600" algn="ctr"/>
                <a:tab pos="5467350" algn="ctr"/>
              </a:tabLst>
            </a:pPr>
            <a:endParaRPr lang="de-DE" sz="1200" b="1" dirty="0" smtClean="0">
              <a:solidFill>
                <a:schemeClr val="tx1">
                  <a:lumMod val="50000"/>
                </a:schemeClr>
              </a:solidFill>
              <a:latin typeface="Arial" panose="020B0604020202020204" pitchFamily="34" charset="0"/>
              <a:cs typeface="Arial" panose="020B0604020202020204" pitchFamily="34" charset="0"/>
            </a:endParaRPr>
          </a:p>
          <a:p>
            <a:pPr algn="l">
              <a:lnSpc>
                <a:spcPts val="1400"/>
              </a:lnSpc>
              <a:tabLst>
                <a:tab pos="990600" algn="ctr"/>
                <a:tab pos="5467350" algn="ctr"/>
              </a:tabLst>
            </a:pPr>
            <a:r>
              <a:rPr lang="de-DE" sz="1200" b="1" dirty="0" smtClean="0">
                <a:solidFill>
                  <a:schemeClr val="tx1">
                    <a:lumMod val="50000"/>
                  </a:schemeClr>
                </a:solidFill>
                <a:latin typeface="Arial" panose="020B0604020202020204" pitchFamily="34" charset="0"/>
                <a:cs typeface="Arial" panose="020B0604020202020204" pitchFamily="34" charset="0"/>
              </a:rPr>
              <a:t>NMH</a:t>
            </a:r>
          </a:p>
          <a:p>
            <a:pPr algn="l">
              <a:lnSpc>
                <a:spcPts val="1400"/>
              </a:lnSpc>
              <a:tabLst>
                <a:tab pos="990600" algn="ctr"/>
                <a:tab pos="5467350" algn="ctr"/>
              </a:tabLst>
            </a:pPr>
            <a:endParaRPr lang="de-DE" sz="1200" b="1" dirty="0">
              <a:solidFill>
                <a:schemeClr val="tx1">
                  <a:lumMod val="50000"/>
                </a:schemeClr>
              </a:solidFill>
              <a:latin typeface="Arial" panose="020B0604020202020204" pitchFamily="34" charset="0"/>
              <a:cs typeface="Arial" panose="020B0604020202020204" pitchFamily="34" charset="0"/>
            </a:endParaRPr>
          </a:p>
        </p:txBody>
      </p:sp>
      <p:sp>
        <p:nvSpPr>
          <p:cNvPr id="11" name="Textfeld 10">
            <a:extLst>
              <a:ext uri="{FF2B5EF4-FFF2-40B4-BE49-F238E27FC236}">
                <a16:creationId xmlns="" xmlns:a16="http://schemas.microsoft.com/office/drawing/2014/main" id="{63F51A77-D295-43B3-9031-46C9C253ADDC}"/>
              </a:ext>
            </a:extLst>
          </p:cNvPr>
          <p:cNvSpPr txBox="1"/>
          <p:nvPr/>
        </p:nvSpPr>
        <p:spPr>
          <a:xfrm>
            <a:off x="4975949" y="3547452"/>
            <a:ext cx="521925" cy="225703"/>
          </a:xfrm>
          <a:prstGeom prst="rect">
            <a:avLst/>
          </a:prstGeom>
          <a:solidFill>
            <a:schemeClr val="bg1"/>
          </a:solidFill>
        </p:spPr>
        <p:txBody>
          <a:bodyPr wrap="square" lIns="0" tIns="0" rIns="0" rtlCol="0">
            <a:spAutoFit/>
          </a:bodyPr>
          <a:lstStyle/>
          <a:p>
            <a:pPr algn="l">
              <a:lnSpc>
                <a:spcPts val="1400"/>
              </a:lnSpc>
              <a:tabLst>
                <a:tab pos="990600" algn="ctr"/>
                <a:tab pos="5467350" algn="ctr"/>
              </a:tabLst>
            </a:pPr>
            <a:r>
              <a:rPr lang="de-DE" sz="1200" b="1" dirty="0" smtClean="0">
                <a:solidFill>
                  <a:schemeClr val="tx1">
                    <a:lumMod val="50000"/>
                  </a:schemeClr>
                </a:solidFill>
                <a:latin typeface="Arial" panose="020B0604020202020204" pitchFamily="34" charset="0"/>
                <a:cs typeface="Arial" panose="020B0604020202020204" pitchFamily="34" charset="0"/>
              </a:rPr>
              <a:t>UFH</a:t>
            </a:r>
            <a:endParaRPr lang="de-DE" sz="1200" b="1" dirty="0">
              <a:solidFill>
                <a:schemeClr val="tx1">
                  <a:lumMod val="50000"/>
                </a:schemeClr>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 xmlns:a16="http://schemas.microsoft.com/office/drawing/2014/main" id="{63F51A77-D295-43B3-9031-46C9C253ADDC}"/>
              </a:ext>
            </a:extLst>
          </p:cNvPr>
          <p:cNvSpPr txBox="1"/>
          <p:nvPr/>
        </p:nvSpPr>
        <p:spPr>
          <a:xfrm>
            <a:off x="7985849" y="3016939"/>
            <a:ext cx="1043851" cy="225703"/>
          </a:xfrm>
          <a:prstGeom prst="rect">
            <a:avLst/>
          </a:prstGeom>
          <a:solidFill>
            <a:schemeClr val="bg1"/>
          </a:solidFill>
        </p:spPr>
        <p:txBody>
          <a:bodyPr wrap="square" lIns="0" tIns="0" rIns="0" rtlCol="0">
            <a:spAutoFit/>
          </a:bodyPr>
          <a:lstStyle/>
          <a:p>
            <a:pPr algn="l">
              <a:lnSpc>
                <a:spcPts val="1400"/>
              </a:lnSpc>
              <a:tabLst>
                <a:tab pos="1262063" algn="ctr"/>
                <a:tab pos="5472113" algn="ctr"/>
              </a:tabLst>
            </a:pPr>
            <a:endParaRPr lang="de-DE" sz="1200" b="1"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7894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 xmlns:a16="http://schemas.microsoft.com/office/drawing/2014/main" id="{D391A6E6-FF25-45B6-9818-33754752AB2C}"/>
              </a:ext>
            </a:extLst>
          </p:cNvPr>
          <p:cNvSpPr/>
          <p:nvPr/>
        </p:nvSpPr>
        <p:spPr>
          <a:xfrm>
            <a:off x="0" y="6435861"/>
            <a:ext cx="2960490" cy="276999"/>
          </a:xfrm>
          <a:prstGeom prst="rect">
            <a:avLst/>
          </a:prstGeom>
        </p:spPr>
        <p:txBody>
          <a:bodyPr wrap="none">
            <a:spAutoFit/>
          </a:bodyPr>
          <a:lstStyle/>
          <a:p>
            <a:pPr lvl="0">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Lee AYY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2003;349:146-53</a:t>
            </a:r>
            <a:endParaRPr lang="en-US" altLang="en-US" sz="1200" dirty="0">
              <a:solidFill>
                <a:srgbClr val="00619D"/>
              </a:solidFill>
              <a:latin typeface="Calibri" panose="020F0502020204030204" pitchFamily="34" charset="0"/>
              <a:ea typeface="ＭＳ Ｐゴシック" pitchFamily="34" charset="-128"/>
            </a:endParaRPr>
          </a:p>
        </p:txBody>
      </p:sp>
      <p:sp>
        <p:nvSpPr>
          <p:cNvPr id="9" name="Textfeld 8">
            <a:extLst>
              <a:ext uri="{FF2B5EF4-FFF2-40B4-BE49-F238E27FC236}">
                <a16:creationId xmlns="" xmlns:a16="http://schemas.microsoft.com/office/drawing/2014/main" id="{C2884308-76F5-48CE-AC69-6A21DA67B438}"/>
              </a:ext>
            </a:extLst>
          </p:cNvPr>
          <p:cNvSpPr txBox="1"/>
          <p:nvPr/>
        </p:nvSpPr>
        <p:spPr bwMode="auto">
          <a:xfrm>
            <a:off x="0" y="1061919"/>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Aft>
                <a:spcPts val="0"/>
              </a:spcAft>
              <a:tabLst>
                <a:tab pos="5922963" algn="ctr"/>
              </a:tabLst>
            </a:pPr>
            <a:r>
              <a:rPr lang="de-DE" sz="2400" dirty="0">
                <a:latin typeface="Calibri" panose="020F0502020204030204" pitchFamily="34" charset="0"/>
              </a:rPr>
              <a:t>	</a:t>
            </a:r>
            <a:r>
              <a:rPr lang="da-DK" sz="2400" dirty="0">
                <a:latin typeface="Calibri" panose="020F0502020204030204" pitchFamily="34" charset="0"/>
              </a:rPr>
              <a:t>CLOT-Studie: Dalteparin versus Vitamin-K-Antagonisten</a:t>
            </a:r>
          </a:p>
        </p:txBody>
      </p:sp>
      <p:sp>
        <p:nvSpPr>
          <p:cNvPr id="10" name="Textfeld 9">
            <a:extLst>
              <a:ext uri="{FF2B5EF4-FFF2-40B4-BE49-F238E27FC236}">
                <a16:creationId xmlns="" xmlns:a16="http://schemas.microsoft.com/office/drawing/2014/main" id="{FCC32CD6-7A13-42F2-ADC2-6B2933720ADB}"/>
              </a:ext>
            </a:extLst>
          </p:cNvPr>
          <p:cNvSpPr txBox="1"/>
          <p:nvPr/>
        </p:nvSpPr>
        <p:spPr bwMode="auto">
          <a:xfrm>
            <a:off x="1527627" y="2344969"/>
            <a:ext cx="877163" cy="2846933"/>
          </a:xfrm>
          <a:prstGeom prst="rect">
            <a:avLst/>
          </a:prstGeom>
          <a:noFill/>
          <a:ln>
            <a:noFill/>
          </a:ln>
          <a:effectLst/>
          <a:extLst/>
        </p:spPr>
        <p:txBody>
          <a:bodyPr wrap="none" rtlCol="0">
            <a:spAutoFit/>
          </a:bodyPr>
          <a:lstStyle/>
          <a:p>
            <a:pPr>
              <a:spcAft>
                <a:spcPts val="600"/>
              </a:spcAft>
            </a:pPr>
            <a:r>
              <a:rPr lang="de-DE" dirty="0">
                <a:latin typeface="Calibri Light" panose="020F0302020204030204" pitchFamily="34" charset="0"/>
              </a:rPr>
              <a:t>n = 338</a:t>
            </a:r>
          </a:p>
          <a:p>
            <a:pPr>
              <a:spcAft>
                <a:spcPts val="600"/>
              </a:spcAft>
            </a:pPr>
            <a:endParaRPr lang="de-DE" dirty="0">
              <a:latin typeface="Calibri Light" panose="020F0302020204030204" pitchFamily="34" charset="0"/>
            </a:endParaRPr>
          </a:p>
          <a:p>
            <a:pPr>
              <a:spcAft>
                <a:spcPts val="600"/>
              </a:spcAft>
            </a:pPr>
            <a:endParaRPr lang="de-DE" dirty="0">
              <a:latin typeface="Calibri Light" panose="020F0302020204030204" pitchFamily="34" charset="0"/>
            </a:endParaRPr>
          </a:p>
          <a:p>
            <a:pPr>
              <a:spcAft>
                <a:spcPts val="600"/>
              </a:spcAft>
            </a:pPr>
            <a:endParaRPr lang="de-DE" dirty="0">
              <a:latin typeface="Calibri Light" panose="020F0302020204030204" pitchFamily="34" charset="0"/>
            </a:endParaRPr>
          </a:p>
          <a:p>
            <a:pPr>
              <a:spcAft>
                <a:spcPts val="600"/>
              </a:spcAft>
            </a:pPr>
            <a:endParaRPr lang="de-DE" dirty="0">
              <a:latin typeface="Calibri Light" panose="020F0302020204030204" pitchFamily="34" charset="0"/>
            </a:endParaRPr>
          </a:p>
          <a:p>
            <a:pPr>
              <a:spcAft>
                <a:spcPts val="600"/>
              </a:spcAft>
            </a:pPr>
            <a:endParaRPr lang="de-DE" dirty="0">
              <a:latin typeface="Calibri Light" panose="020F0302020204030204" pitchFamily="34" charset="0"/>
            </a:endParaRPr>
          </a:p>
          <a:p>
            <a:pPr>
              <a:spcAft>
                <a:spcPts val="600"/>
              </a:spcAft>
            </a:pPr>
            <a:endParaRPr lang="de-DE" dirty="0">
              <a:latin typeface="Calibri Light" panose="020F0302020204030204" pitchFamily="34" charset="0"/>
            </a:endParaRPr>
          </a:p>
          <a:p>
            <a:pPr>
              <a:spcAft>
                <a:spcPts val="600"/>
              </a:spcAft>
            </a:pPr>
            <a:r>
              <a:rPr lang="de-DE" dirty="0">
                <a:latin typeface="Calibri Light" panose="020F0302020204030204" pitchFamily="34" charset="0"/>
              </a:rPr>
              <a:t>n = 338</a:t>
            </a:r>
          </a:p>
        </p:txBody>
      </p:sp>
      <p:sp>
        <p:nvSpPr>
          <p:cNvPr id="12" name="Textfeld 11">
            <a:extLst>
              <a:ext uri="{FF2B5EF4-FFF2-40B4-BE49-F238E27FC236}">
                <a16:creationId xmlns="" xmlns:a16="http://schemas.microsoft.com/office/drawing/2014/main" id="{01C042B5-A10E-4CB1-AD41-F9016860AD41}"/>
              </a:ext>
            </a:extLst>
          </p:cNvPr>
          <p:cNvSpPr txBox="1"/>
          <p:nvPr/>
        </p:nvSpPr>
        <p:spPr bwMode="auto">
          <a:xfrm>
            <a:off x="216000" y="3491175"/>
            <a:ext cx="695597" cy="369332"/>
          </a:xfrm>
          <a:prstGeom prst="rect">
            <a:avLst/>
          </a:prstGeom>
          <a:solidFill>
            <a:srgbClr val="E7E7FF"/>
          </a:solidFill>
          <a:ln w="9525" algn="ctr">
            <a:solidFill>
              <a:schemeClr val="tx1"/>
            </a:solidFill>
            <a:miter lim="800000"/>
            <a:headEnd/>
            <a:tailEnd/>
          </a:ln>
          <a:effectLst/>
          <a:extLst/>
        </p:spPr>
        <p:txBody>
          <a:bodyPr wrap="square" rtlCol="0">
            <a:spAutoFit/>
          </a:bodyPr>
          <a:lstStyle/>
          <a:p>
            <a:pPr algn="ctr">
              <a:spcAft>
                <a:spcPts val="600"/>
              </a:spcAft>
            </a:pPr>
            <a:r>
              <a:rPr lang="de-DE" dirty="0">
                <a:latin typeface="Calibri" panose="020F0502020204030204" pitchFamily="34" charset="0"/>
              </a:rPr>
              <a:t>CAT</a:t>
            </a:r>
          </a:p>
        </p:txBody>
      </p:sp>
      <p:sp>
        <p:nvSpPr>
          <p:cNvPr id="13" name="Ellipse 12">
            <a:extLst>
              <a:ext uri="{FF2B5EF4-FFF2-40B4-BE49-F238E27FC236}">
                <a16:creationId xmlns="" xmlns:a16="http://schemas.microsoft.com/office/drawing/2014/main" id="{7C35C864-A725-48D7-82A6-6CD9B09C40CB}"/>
              </a:ext>
            </a:extLst>
          </p:cNvPr>
          <p:cNvSpPr>
            <a:spLocks/>
          </p:cNvSpPr>
          <p:nvPr/>
        </p:nvSpPr>
        <p:spPr bwMode="auto">
          <a:xfrm>
            <a:off x="1332411" y="3426371"/>
            <a:ext cx="551793" cy="519351"/>
          </a:xfrm>
          <a:prstGeom prst="ellipse">
            <a:avLst/>
          </a:prstGeom>
          <a:solidFill>
            <a:srgbClr val="E7E7FF"/>
          </a:solidFill>
          <a:ln w="9525" cap="flat" cmpd="sng" algn="ctr">
            <a:solidFill>
              <a:schemeClr val="tx1"/>
            </a:solidFill>
            <a:prstDash val="solid"/>
            <a:round/>
            <a:headEnd type="none" w="med" len="med"/>
            <a:tailEnd type="none" w="med" len="med"/>
          </a:ln>
          <a:effectLst/>
          <a:extLst/>
        </p:spPr>
        <p:txBody>
          <a:bodyPr vert="horz" wrap="square" lIns="10800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a:ln>
                  <a:noFill/>
                </a:ln>
                <a:solidFill>
                  <a:srgbClr val="000099"/>
                </a:solidFill>
                <a:effectLst/>
                <a:latin typeface="Calibri" panose="020F0502020204030204" pitchFamily="34" charset="0"/>
              </a:rPr>
              <a:t>R</a:t>
            </a:r>
          </a:p>
        </p:txBody>
      </p:sp>
      <p:cxnSp>
        <p:nvCxnSpPr>
          <p:cNvPr id="14" name="Gerader Verbinder 13">
            <a:extLst>
              <a:ext uri="{FF2B5EF4-FFF2-40B4-BE49-F238E27FC236}">
                <a16:creationId xmlns="" xmlns:a16="http://schemas.microsoft.com/office/drawing/2014/main" id="{8F229102-0A67-4D09-A542-F287CE175651}"/>
              </a:ext>
            </a:extLst>
          </p:cNvPr>
          <p:cNvCxnSpPr>
            <a:stCxn id="13" idx="7"/>
          </p:cNvCxnSpPr>
          <p:nvPr/>
        </p:nvCxnSpPr>
        <p:spPr bwMode="auto">
          <a:xfrm flipV="1">
            <a:off x="1803396" y="2641698"/>
            <a:ext cx="597014" cy="860730"/>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a:extLst>
              <a:ext uri="{FF2B5EF4-FFF2-40B4-BE49-F238E27FC236}">
                <a16:creationId xmlns="" xmlns:a16="http://schemas.microsoft.com/office/drawing/2014/main" id="{8E0A98EC-1446-48E1-A048-2F36811A5A80}"/>
              </a:ext>
            </a:extLst>
          </p:cNvPr>
          <p:cNvCxnSpPr>
            <a:stCxn id="13" idx="5"/>
          </p:cNvCxnSpPr>
          <p:nvPr/>
        </p:nvCxnSpPr>
        <p:spPr bwMode="auto">
          <a:xfrm>
            <a:off x="1803396" y="3869665"/>
            <a:ext cx="573499" cy="987514"/>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r Verbinder 15">
            <a:extLst>
              <a:ext uri="{FF2B5EF4-FFF2-40B4-BE49-F238E27FC236}">
                <a16:creationId xmlns="" xmlns:a16="http://schemas.microsoft.com/office/drawing/2014/main" id="{B8C747F4-7A3C-4915-93F9-E27FCE2451AF}"/>
              </a:ext>
            </a:extLst>
          </p:cNvPr>
          <p:cNvCxnSpPr/>
          <p:nvPr/>
        </p:nvCxnSpPr>
        <p:spPr bwMode="auto">
          <a:xfrm flipV="1">
            <a:off x="2400410" y="2605030"/>
            <a:ext cx="9234542" cy="27689"/>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r Verbinder 16">
            <a:extLst>
              <a:ext uri="{FF2B5EF4-FFF2-40B4-BE49-F238E27FC236}">
                <a16:creationId xmlns="" xmlns:a16="http://schemas.microsoft.com/office/drawing/2014/main" id="{355D1FB2-496E-416D-857C-5BE755761475}"/>
              </a:ext>
            </a:extLst>
          </p:cNvPr>
          <p:cNvCxnSpPr/>
          <p:nvPr/>
        </p:nvCxnSpPr>
        <p:spPr bwMode="auto">
          <a:xfrm>
            <a:off x="2392335" y="4849509"/>
            <a:ext cx="9242617" cy="7670"/>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a:extLst>
              <a:ext uri="{FF2B5EF4-FFF2-40B4-BE49-F238E27FC236}">
                <a16:creationId xmlns="" xmlns:a16="http://schemas.microsoft.com/office/drawing/2014/main" id="{A81D2DE2-325C-455D-8F35-6D028AADAB9C}"/>
              </a:ext>
            </a:extLst>
          </p:cNvPr>
          <p:cNvSpPr txBox="1"/>
          <p:nvPr/>
        </p:nvSpPr>
        <p:spPr bwMode="auto">
          <a:xfrm>
            <a:off x="2871395" y="2194395"/>
            <a:ext cx="2948884" cy="830997"/>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err="1">
                <a:latin typeface="Calibri" panose="020F0502020204030204" pitchFamily="34" charset="0"/>
              </a:rPr>
              <a:t>Dalteparin</a:t>
            </a:r>
            <a:r>
              <a:rPr lang="de-DE" dirty="0">
                <a:latin typeface="Calibri" panose="020F0502020204030204" pitchFamily="34" charset="0"/>
              </a:rPr>
              <a:t> 200 IU/kg</a:t>
            </a:r>
          </a:p>
          <a:p>
            <a:pPr algn="ctr">
              <a:spcAft>
                <a:spcPts val="0"/>
              </a:spcAft>
            </a:pPr>
            <a:r>
              <a:rPr lang="de-DE" dirty="0">
                <a:latin typeface="Calibri" panose="020F0502020204030204" pitchFamily="34" charset="0"/>
              </a:rPr>
              <a:t>einmal tgl. für 30 Tage</a:t>
            </a:r>
          </a:p>
        </p:txBody>
      </p:sp>
      <p:sp>
        <p:nvSpPr>
          <p:cNvPr id="19" name="Textfeld 18">
            <a:extLst>
              <a:ext uri="{FF2B5EF4-FFF2-40B4-BE49-F238E27FC236}">
                <a16:creationId xmlns="" xmlns:a16="http://schemas.microsoft.com/office/drawing/2014/main" id="{B159ED62-F733-4949-A911-7182595BD7D2}"/>
              </a:ext>
            </a:extLst>
          </p:cNvPr>
          <p:cNvSpPr txBox="1"/>
          <p:nvPr/>
        </p:nvSpPr>
        <p:spPr bwMode="auto">
          <a:xfrm>
            <a:off x="6298366" y="2195120"/>
            <a:ext cx="2774990" cy="830997"/>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err="1">
                <a:latin typeface="Calibri" panose="020F0502020204030204" pitchFamily="34" charset="0"/>
              </a:rPr>
              <a:t>Dalteparin</a:t>
            </a:r>
            <a:r>
              <a:rPr lang="de-DE" dirty="0">
                <a:latin typeface="Calibri" panose="020F0502020204030204" pitchFamily="34" charset="0"/>
              </a:rPr>
              <a:t> 150 IU/kg</a:t>
            </a:r>
          </a:p>
          <a:p>
            <a:pPr algn="ctr">
              <a:spcAft>
                <a:spcPts val="0"/>
              </a:spcAft>
            </a:pPr>
            <a:r>
              <a:rPr lang="de-DE" dirty="0">
                <a:latin typeface="Calibri" panose="020F0502020204030204" pitchFamily="34" charset="0"/>
              </a:rPr>
              <a:t>einmal tgl.</a:t>
            </a:r>
            <a:r>
              <a:rPr lang="da-DK" dirty="0">
                <a:latin typeface="Calibri" panose="020F0502020204030204" pitchFamily="34" charset="0"/>
              </a:rPr>
              <a:t>	</a:t>
            </a:r>
            <a:endParaRPr lang="de-DE" dirty="0">
              <a:latin typeface="Calibri" panose="020F0502020204030204" pitchFamily="34" charset="0"/>
            </a:endParaRPr>
          </a:p>
        </p:txBody>
      </p:sp>
      <p:grpSp>
        <p:nvGrpSpPr>
          <p:cNvPr id="20" name="Gruppieren 13">
            <a:extLst>
              <a:ext uri="{FF2B5EF4-FFF2-40B4-BE49-F238E27FC236}">
                <a16:creationId xmlns="" xmlns:a16="http://schemas.microsoft.com/office/drawing/2014/main" id="{0535FF21-B8EC-4B1E-992D-7B8A1E49E2EF}"/>
              </a:ext>
            </a:extLst>
          </p:cNvPr>
          <p:cNvGrpSpPr>
            <a:grpSpLocks/>
          </p:cNvGrpSpPr>
          <p:nvPr/>
        </p:nvGrpSpPr>
        <p:grpSpPr bwMode="auto">
          <a:xfrm>
            <a:off x="9268820" y="4692856"/>
            <a:ext cx="736002" cy="393262"/>
            <a:chOff x="5652120" y="3255180"/>
            <a:chExt cx="907968" cy="823560"/>
          </a:xfrm>
          <a:solidFill>
            <a:schemeClr val="bg1"/>
          </a:solidFill>
        </p:grpSpPr>
        <p:sp>
          <p:nvSpPr>
            <p:cNvPr id="21" name="Parallelogramm 13">
              <a:extLst>
                <a:ext uri="{FF2B5EF4-FFF2-40B4-BE49-F238E27FC236}">
                  <a16:creationId xmlns="" xmlns:a16="http://schemas.microsoft.com/office/drawing/2014/main" id="{7369CA8F-E18D-4BA3-B7AB-95AD245AE502}"/>
                </a:ext>
              </a:extLst>
            </p:cNvPr>
            <p:cNvSpPr/>
            <p:nvPr/>
          </p:nvSpPr>
          <p:spPr>
            <a:xfrm>
              <a:off x="5920383" y="3380538"/>
              <a:ext cx="379379" cy="553801"/>
            </a:xfrm>
            <a:prstGeom prst="parallelogram">
              <a:avLst>
                <a:gd name="adj" fmla="val 69106"/>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 name="Eine Ecke des Rechtecks abrunden 14">
              <a:extLst>
                <a:ext uri="{FF2B5EF4-FFF2-40B4-BE49-F238E27FC236}">
                  <a16:creationId xmlns="" xmlns:a16="http://schemas.microsoft.com/office/drawing/2014/main" id="{C912BCAF-DCD6-4BCB-A6D1-206D5825B0CF}"/>
                </a:ext>
              </a:extLst>
            </p:cNvPr>
            <p:cNvSpPr/>
            <p:nvPr/>
          </p:nvSpPr>
          <p:spPr>
            <a:xfrm>
              <a:off x="5893398" y="3255180"/>
              <a:ext cx="666690" cy="16820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Eine Ecke des Rechtecks abrunden 15">
              <a:extLst>
                <a:ext uri="{FF2B5EF4-FFF2-40B4-BE49-F238E27FC236}">
                  <a16:creationId xmlns="" xmlns:a16="http://schemas.microsoft.com/office/drawing/2014/main" id="{631D1E49-85EB-452D-BD5E-81ED2036DF32}"/>
                </a:ext>
              </a:extLst>
            </p:cNvPr>
            <p:cNvSpPr/>
            <p:nvPr/>
          </p:nvSpPr>
          <p:spPr>
            <a:xfrm>
              <a:off x="5652120" y="3840228"/>
              <a:ext cx="666690" cy="238512"/>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grpSp>
        <p:nvGrpSpPr>
          <p:cNvPr id="24" name="Gruppieren 13">
            <a:extLst>
              <a:ext uri="{FF2B5EF4-FFF2-40B4-BE49-F238E27FC236}">
                <a16:creationId xmlns="" xmlns:a16="http://schemas.microsoft.com/office/drawing/2014/main" id="{55AC5A81-D06A-43A0-BCA0-BB267D1FDA78}"/>
              </a:ext>
            </a:extLst>
          </p:cNvPr>
          <p:cNvGrpSpPr>
            <a:grpSpLocks/>
          </p:cNvGrpSpPr>
          <p:nvPr/>
        </p:nvGrpSpPr>
        <p:grpSpPr bwMode="auto">
          <a:xfrm>
            <a:off x="9270048" y="2449614"/>
            <a:ext cx="736002" cy="393262"/>
            <a:chOff x="5652120" y="3255180"/>
            <a:chExt cx="907968" cy="823560"/>
          </a:xfrm>
          <a:solidFill>
            <a:schemeClr val="bg1"/>
          </a:solidFill>
        </p:grpSpPr>
        <p:sp>
          <p:nvSpPr>
            <p:cNvPr id="25" name="Parallelogramm 13">
              <a:extLst>
                <a:ext uri="{FF2B5EF4-FFF2-40B4-BE49-F238E27FC236}">
                  <a16:creationId xmlns="" xmlns:a16="http://schemas.microsoft.com/office/drawing/2014/main" id="{EDD496FB-CD6C-4175-8FE3-E32A57225015}"/>
                </a:ext>
              </a:extLst>
            </p:cNvPr>
            <p:cNvSpPr/>
            <p:nvPr/>
          </p:nvSpPr>
          <p:spPr>
            <a:xfrm>
              <a:off x="5920383" y="3380538"/>
              <a:ext cx="379379" cy="553801"/>
            </a:xfrm>
            <a:prstGeom prst="parallelogram">
              <a:avLst>
                <a:gd name="adj" fmla="val 69106"/>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Eine Ecke des Rechtecks abrunden 14">
              <a:extLst>
                <a:ext uri="{FF2B5EF4-FFF2-40B4-BE49-F238E27FC236}">
                  <a16:creationId xmlns="" xmlns:a16="http://schemas.microsoft.com/office/drawing/2014/main" id="{E36D40D4-62CC-45F3-B1CF-6B2E769A8692}"/>
                </a:ext>
              </a:extLst>
            </p:cNvPr>
            <p:cNvSpPr/>
            <p:nvPr/>
          </p:nvSpPr>
          <p:spPr>
            <a:xfrm>
              <a:off x="5893398" y="3255180"/>
              <a:ext cx="666690" cy="16820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Eine Ecke des Rechtecks abrunden 15">
              <a:extLst>
                <a:ext uri="{FF2B5EF4-FFF2-40B4-BE49-F238E27FC236}">
                  <a16:creationId xmlns="" xmlns:a16="http://schemas.microsoft.com/office/drawing/2014/main" id="{C7199E27-FA3F-4D93-A0A8-525862D6549B}"/>
                </a:ext>
              </a:extLst>
            </p:cNvPr>
            <p:cNvSpPr/>
            <p:nvPr/>
          </p:nvSpPr>
          <p:spPr>
            <a:xfrm>
              <a:off x="5652120" y="3840228"/>
              <a:ext cx="666690" cy="238512"/>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28" name="Textfeld 27">
            <a:extLst>
              <a:ext uri="{FF2B5EF4-FFF2-40B4-BE49-F238E27FC236}">
                <a16:creationId xmlns="" xmlns:a16="http://schemas.microsoft.com/office/drawing/2014/main" id="{D7B5D330-CDD7-4DAF-A5F8-4A89BC0E47B3}"/>
              </a:ext>
            </a:extLst>
          </p:cNvPr>
          <p:cNvSpPr txBox="1"/>
          <p:nvPr/>
        </p:nvSpPr>
        <p:spPr bwMode="auto">
          <a:xfrm>
            <a:off x="10197326" y="3479647"/>
            <a:ext cx="1107996" cy="461665"/>
          </a:xfrm>
          <a:prstGeom prst="rect">
            <a:avLst/>
          </a:prstGeom>
          <a:noFill/>
          <a:ln>
            <a:noFill/>
          </a:ln>
          <a:effectLst/>
          <a:extLst/>
        </p:spPr>
        <p:txBody>
          <a:bodyPr wrap="none" rtlCol="0">
            <a:spAutoFit/>
          </a:bodyPr>
          <a:lstStyle/>
          <a:p>
            <a:pPr>
              <a:spcAft>
                <a:spcPts val="0"/>
              </a:spcAft>
            </a:pPr>
            <a:r>
              <a:rPr lang="da-DK" dirty="0">
                <a:latin typeface="Calibri" panose="020F0502020204030204" pitchFamily="34" charset="0"/>
              </a:rPr>
              <a:t>6 Mo.	</a:t>
            </a:r>
            <a:endParaRPr lang="de-DE" dirty="0">
              <a:latin typeface="Calibri Light" panose="020F0302020204030204" pitchFamily="34" charset="0"/>
            </a:endParaRPr>
          </a:p>
        </p:txBody>
      </p:sp>
      <p:cxnSp>
        <p:nvCxnSpPr>
          <p:cNvPr id="29" name="Gerader Verbinder 28">
            <a:extLst>
              <a:ext uri="{FF2B5EF4-FFF2-40B4-BE49-F238E27FC236}">
                <a16:creationId xmlns="" xmlns:a16="http://schemas.microsoft.com/office/drawing/2014/main" id="{554AB5BC-26B9-40C9-B7AC-0BCCEF00A5C4}"/>
              </a:ext>
            </a:extLst>
          </p:cNvPr>
          <p:cNvCxnSpPr>
            <a:cxnSpLocks/>
            <a:stCxn id="12" idx="3"/>
          </p:cNvCxnSpPr>
          <p:nvPr/>
        </p:nvCxnSpPr>
        <p:spPr bwMode="auto">
          <a:xfrm>
            <a:off x="911597" y="3675841"/>
            <a:ext cx="420814" cy="4181"/>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feld 29">
            <a:extLst>
              <a:ext uri="{FF2B5EF4-FFF2-40B4-BE49-F238E27FC236}">
                <a16:creationId xmlns="" xmlns:a16="http://schemas.microsoft.com/office/drawing/2014/main" id="{BB397E23-4B4A-48E9-B21E-C1D7D8B472B0}"/>
              </a:ext>
            </a:extLst>
          </p:cNvPr>
          <p:cNvSpPr txBox="1"/>
          <p:nvPr/>
        </p:nvSpPr>
        <p:spPr bwMode="auto">
          <a:xfrm>
            <a:off x="2864451" y="4088150"/>
            <a:ext cx="2670218" cy="646331"/>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err="1">
                <a:latin typeface="Calibri" panose="020F0502020204030204" pitchFamily="34" charset="0"/>
              </a:rPr>
              <a:t>Dalteparin</a:t>
            </a:r>
            <a:r>
              <a:rPr lang="de-DE" dirty="0">
                <a:latin typeface="Calibri" panose="020F0502020204030204" pitchFamily="34" charset="0"/>
              </a:rPr>
              <a:t> 200 IU/kg</a:t>
            </a:r>
          </a:p>
          <a:p>
            <a:pPr algn="ctr">
              <a:spcAft>
                <a:spcPts val="0"/>
              </a:spcAft>
            </a:pPr>
            <a:r>
              <a:rPr lang="de-DE" dirty="0">
                <a:latin typeface="Calibri" panose="020F0502020204030204" pitchFamily="34" charset="0"/>
              </a:rPr>
              <a:t>einmal tgl. für min. 5 Tage</a:t>
            </a:r>
          </a:p>
        </p:txBody>
      </p:sp>
      <p:sp>
        <p:nvSpPr>
          <p:cNvPr id="31" name="Textfeld 30">
            <a:extLst>
              <a:ext uri="{FF2B5EF4-FFF2-40B4-BE49-F238E27FC236}">
                <a16:creationId xmlns="" xmlns:a16="http://schemas.microsoft.com/office/drawing/2014/main" id="{CBB0BF7F-9DFC-4A63-83C1-6DA882F7A6D5}"/>
              </a:ext>
            </a:extLst>
          </p:cNvPr>
          <p:cNvSpPr txBox="1"/>
          <p:nvPr/>
        </p:nvSpPr>
        <p:spPr bwMode="auto">
          <a:xfrm>
            <a:off x="3053452" y="4967585"/>
            <a:ext cx="6005390" cy="369332"/>
          </a:xfrm>
          <a:prstGeom prst="rect">
            <a:avLst/>
          </a:prstGeom>
          <a:solidFill>
            <a:srgbClr val="E7E7FF"/>
          </a:solidFill>
          <a:ln>
            <a:solidFill>
              <a:srgbClr val="000066"/>
            </a:solidFill>
          </a:ln>
          <a:effectLst/>
          <a:extLst/>
        </p:spPr>
        <p:txBody>
          <a:bodyPr wrap="square" rtlCol="0">
            <a:spAutoFit/>
          </a:bodyPr>
          <a:lstStyle/>
          <a:p>
            <a:pPr defTabSz="968375">
              <a:spcAft>
                <a:spcPts val="0"/>
              </a:spcAft>
              <a:tabLst>
                <a:tab pos="541338" algn="l"/>
                <a:tab pos="6542088" algn="l"/>
              </a:tabLst>
            </a:pPr>
            <a:r>
              <a:rPr lang="da-DK" dirty="0">
                <a:latin typeface="Calibri" panose="020F0502020204030204" pitchFamily="34" charset="0"/>
              </a:rPr>
              <a:t>Start VKA innerhalb von 24 h</a:t>
            </a:r>
          </a:p>
        </p:txBody>
      </p:sp>
      <p:sp>
        <p:nvSpPr>
          <p:cNvPr id="32" name="Titel 1">
            <a:extLst>
              <a:ext uri="{FF2B5EF4-FFF2-40B4-BE49-F238E27FC236}">
                <a16:creationId xmlns="" xmlns:a16="http://schemas.microsoft.com/office/drawing/2014/main" id="{509822E2-2F69-43FC-B0D4-CB742911A334}"/>
              </a:ext>
            </a:extLst>
          </p:cNvPr>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Warum waren NMH </a:t>
            </a:r>
            <a:r>
              <a:rPr lang="de-DE" sz="3200">
                <a:solidFill>
                  <a:srgbClr val="9A0000"/>
                </a:solidFill>
                <a:latin typeface="+mn-lt"/>
                <a:cs typeface="Arial" panose="020B0604020202020204" pitchFamily="34" charset="0"/>
              </a:rPr>
              <a:t>der Therapiestandard der CAT?</a:t>
            </a:r>
            <a:endParaRPr lang="de-DE" sz="3200" dirty="0">
              <a:solidFill>
                <a:srgbClr val="9A0000"/>
              </a:solidFill>
              <a:latin typeface="+mn-lt"/>
              <a:cs typeface="Arial" panose="020B0604020202020204" pitchFamily="34" charset="0"/>
            </a:endParaRPr>
          </a:p>
        </p:txBody>
      </p:sp>
    </p:spTree>
    <p:extLst>
      <p:ext uri="{BB962C8B-B14F-4D97-AF65-F5344CB8AC3E}">
        <p14:creationId xmlns:p14="http://schemas.microsoft.com/office/powerpoint/2010/main" val="18356387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Warum waren NMH </a:t>
            </a:r>
            <a:r>
              <a:rPr lang="de-DE" sz="3200">
                <a:solidFill>
                  <a:srgbClr val="9A0000"/>
                </a:solidFill>
                <a:latin typeface="+mn-lt"/>
                <a:cs typeface="Arial" panose="020B0604020202020204" pitchFamily="34" charset="0"/>
              </a:rPr>
              <a:t>der Therapiestandard der CAT?</a:t>
            </a:r>
            <a:endParaRPr lang="de-DE" sz="3200" dirty="0">
              <a:solidFill>
                <a:srgbClr val="9A0000"/>
              </a:solidFill>
              <a:latin typeface="+mn-lt"/>
              <a:cs typeface="Arial" panose="020B0604020202020204" pitchFamily="34" charset="0"/>
            </a:endParaRPr>
          </a:p>
        </p:txBody>
      </p:sp>
      <p:sp>
        <p:nvSpPr>
          <p:cNvPr id="7" name="Rechteck 6">
            <a:extLst>
              <a:ext uri="{FF2B5EF4-FFF2-40B4-BE49-F238E27FC236}">
                <a16:creationId xmlns="" xmlns:a16="http://schemas.microsoft.com/office/drawing/2014/main" id="{D391A6E6-FF25-45B6-9818-33754752AB2C}"/>
              </a:ext>
            </a:extLst>
          </p:cNvPr>
          <p:cNvSpPr/>
          <p:nvPr/>
        </p:nvSpPr>
        <p:spPr>
          <a:xfrm>
            <a:off x="0" y="6435861"/>
            <a:ext cx="7639207" cy="276999"/>
          </a:xfrm>
          <a:prstGeom prst="rect">
            <a:avLst/>
          </a:prstGeom>
        </p:spPr>
        <p:txBody>
          <a:bodyPr wrap="none">
            <a:spAutoFit/>
          </a:bodyPr>
          <a:lstStyle/>
          <a:p>
            <a:pPr lvl="0">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Lee AYY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2003;349:146-53. Woodruff et al. Journal of Thrombosis and Thrombolysis 2019;47:495–504</a:t>
            </a:r>
            <a:endParaRPr lang="en-US" altLang="en-US" sz="1200" dirty="0">
              <a:solidFill>
                <a:srgbClr val="00619D"/>
              </a:solidFill>
              <a:latin typeface="Calibri" panose="020F0502020204030204" pitchFamily="34" charset="0"/>
              <a:ea typeface="ＭＳ Ｐゴシック" pitchFamily="34" charset="-128"/>
            </a:endParaRPr>
          </a:p>
        </p:txBody>
      </p:sp>
      <p:sp>
        <p:nvSpPr>
          <p:cNvPr id="9" name="Textfeld 8">
            <a:extLst>
              <a:ext uri="{FF2B5EF4-FFF2-40B4-BE49-F238E27FC236}">
                <a16:creationId xmlns="" xmlns:a16="http://schemas.microsoft.com/office/drawing/2014/main" id="{C2884308-76F5-48CE-AC69-6A21DA67B438}"/>
              </a:ext>
            </a:extLst>
          </p:cNvPr>
          <p:cNvSpPr txBox="1"/>
          <p:nvPr/>
        </p:nvSpPr>
        <p:spPr bwMode="auto">
          <a:xfrm>
            <a:off x="0" y="1061919"/>
            <a:ext cx="1219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Aft>
                <a:spcPts val="0"/>
              </a:spcAft>
              <a:tabLst>
                <a:tab pos="5922963" algn="ctr"/>
              </a:tabLst>
            </a:pPr>
            <a:r>
              <a:rPr lang="de-DE" sz="2400" dirty="0">
                <a:latin typeface="Calibri" panose="020F0502020204030204" pitchFamily="34" charset="0"/>
              </a:rPr>
              <a:t>	</a:t>
            </a:r>
            <a:r>
              <a:rPr lang="da-DK" sz="2400" dirty="0">
                <a:latin typeface="Calibri" panose="020F0502020204030204" pitchFamily="34" charset="0"/>
              </a:rPr>
              <a:t>CLOT-Studie: Dalteparin versus Vitamin-K-Antagonisten</a:t>
            </a:r>
          </a:p>
          <a:p>
            <a:pPr>
              <a:spcAft>
                <a:spcPts val="0"/>
              </a:spcAft>
              <a:tabLst>
                <a:tab pos="3497263" algn="ctr"/>
                <a:tab pos="5922963" algn="ctr"/>
                <a:tab pos="8969375" algn="ctr"/>
              </a:tabLst>
            </a:pPr>
            <a:endParaRPr lang="da-DK" sz="2400" dirty="0">
              <a:latin typeface="Calibri" panose="020F0502020204030204" pitchFamily="34" charset="0"/>
            </a:endParaRPr>
          </a:p>
          <a:p>
            <a:pPr>
              <a:spcAft>
                <a:spcPts val="0"/>
              </a:spcAft>
              <a:tabLst>
                <a:tab pos="3584575" algn="ctr"/>
                <a:tab pos="5922963" algn="ctr"/>
                <a:tab pos="8969375" algn="ctr"/>
              </a:tabLst>
            </a:pPr>
            <a:r>
              <a:rPr lang="da-DK" sz="2400" dirty="0">
                <a:latin typeface="Calibri" panose="020F0502020204030204" pitchFamily="34" charset="0"/>
              </a:rPr>
              <a:t>	</a:t>
            </a:r>
            <a:r>
              <a:rPr lang="da-DK" sz="2000" dirty="0">
                <a:latin typeface="Calibri" panose="020F0502020204030204" pitchFamily="34" charset="0"/>
              </a:rPr>
              <a:t>Symptomatische VTE-Rezidive		Blutungen</a:t>
            </a:r>
          </a:p>
        </p:txBody>
      </p:sp>
      <p:pic>
        <p:nvPicPr>
          <p:cNvPr id="32" name="Picture 5">
            <a:extLst>
              <a:ext uri="{FF2B5EF4-FFF2-40B4-BE49-F238E27FC236}">
                <a16:creationId xmlns="" xmlns:a16="http://schemas.microsoft.com/office/drawing/2014/main" id="{A9BB624C-E3C8-4524-83B1-CB350FD3CE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3546" y="4421422"/>
            <a:ext cx="4590842" cy="191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a:extLst>
              <a:ext uri="{FF2B5EF4-FFF2-40B4-BE49-F238E27FC236}">
                <a16:creationId xmlns="" xmlns:a16="http://schemas.microsoft.com/office/drawing/2014/main" id="{8E0CC67B-AC6B-4A98-975A-AE7303D382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00" y="2664520"/>
            <a:ext cx="5442439" cy="315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feld 34">
            <a:extLst>
              <a:ext uri="{FF2B5EF4-FFF2-40B4-BE49-F238E27FC236}">
                <a16:creationId xmlns="" xmlns:a16="http://schemas.microsoft.com/office/drawing/2014/main" id="{CF86D9CF-8A78-4B09-9DF5-F1DE0C375FB9}"/>
              </a:ext>
            </a:extLst>
          </p:cNvPr>
          <p:cNvSpPr txBox="1"/>
          <p:nvPr/>
        </p:nvSpPr>
        <p:spPr bwMode="auto">
          <a:xfrm>
            <a:off x="5516386" y="3457737"/>
            <a:ext cx="5357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nSpc>
                <a:spcPts val="1200"/>
              </a:lnSpc>
              <a:spcAft>
                <a:spcPts val="0"/>
              </a:spcAft>
            </a:pPr>
            <a:r>
              <a:rPr lang="de-DE" sz="1400" dirty="0">
                <a:solidFill>
                  <a:schemeClr val="tx1"/>
                </a:solidFill>
                <a:latin typeface="Calibri" panose="020F0502020204030204" pitchFamily="34" charset="0"/>
              </a:rPr>
              <a:t>17 %</a:t>
            </a: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r>
              <a:rPr lang="de-DE" sz="1400" dirty="0">
                <a:solidFill>
                  <a:schemeClr val="tx1"/>
                </a:solidFill>
                <a:latin typeface="Calibri" panose="020F0502020204030204" pitchFamily="34" charset="0"/>
              </a:rPr>
              <a:t>9 %</a:t>
            </a:r>
          </a:p>
        </p:txBody>
      </p:sp>
      <p:pic>
        <p:nvPicPr>
          <p:cNvPr id="36" name="Picture 2">
            <a:extLst>
              <a:ext uri="{FF2B5EF4-FFF2-40B4-BE49-F238E27FC236}">
                <a16:creationId xmlns="" xmlns:a16="http://schemas.microsoft.com/office/drawing/2014/main" id="{DA6F7369-7DF2-4B03-AF65-8AC959C157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3548" y="2561569"/>
            <a:ext cx="4577873" cy="1919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feld 36">
            <a:extLst>
              <a:ext uri="{FF2B5EF4-FFF2-40B4-BE49-F238E27FC236}">
                <a16:creationId xmlns="" xmlns:a16="http://schemas.microsoft.com/office/drawing/2014/main" id="{F49CFE56-A443-48D8-9D50-5857097B2AB9}"/>
              </a:ext>
            </a:extLst>
          </p:cNvPr>
          <p:cNvSpPr txBox="1"/>
          <p:nvPr/>
        </p:nvSpPr>
        <p:spPr bwMode="auto">
          <a:xfrm>
            <a:off x="10749621" y="2995839"/>
            <a:ext cx="535724"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nSpc>
                <a:spcPts val="1200"/>
              </a:lnSpc>
              <a:spcAft>
                <a:spcPts val="0"/>
              </a:spcAft>
            </a:pPr>
            <a:r>
              <a:rPr lang="de-DE" sz="1400" dirty="0">
                <a:solidFill>
                  <a:schemeClr val="tx1"/>
                </a:solidFill>
                <a:latin typeface="Calibri" panose="020F0502020204030204" pitchFamily="34" charset="0"/>
              </a:rPr>
              <a:t>19 %</a:t>
            </a:r>
          </a:p>
          <a:p>
            <a:pPr>
              <a:lnSpc>
                <a:spcPts val="6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dirty="0">
              <a:solidFill>
                <a:schemeClr val="tx1"/>
              </a:solidFill>
              <a:latin typeface="Calibri" panose="020F0502020204030204" pitchFamily="34" charset="0"/>
            </a:endParaRPr>
          </a:p>
          <a:p>
            <a:pPr>
              <a:lnSpc>
                <a:spcPts val="1200"/>
              </a:lnSpc>
              <a:spcAft>
                <a:spcPts val="0"/>
              </a:spcAft>
            </a:pPr>
            <a:r>
              <a:rPr lang="de-DE" sz="1400" dirty="0">
                <a:solidFill>
                  <a:schemeClr val="tx1"/>
                </a:solidFill>
                <a:latin typeface="Calibri" panose="020F0502020204030204" pitchFamily="34" charset="0"/>
              </a:rPr>
              <a:t>14 %</a:t>
            </a: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r>
              <a:rPr lang="de-DE" sz="1400" dirty="0">
                <a:solidFill>
                  <a:schemeClr val="tx1"/>
                </a:solidFill>
                <a:latin typeface="Calibri" panose="020F0502020204030204" pitchFamily="34" charset="0"/>
              </a:rPr>
              <a:t>6 %</a:t>
            </a:r>
          </a:p>
          <a:p>
            <a:pPr>
              <a:lnSpc>
                <a:spcPts val="600"/>
              </a:lnSpc>
              <a:spcAft>
                <a:spcPts val="0"/>
              </a:spcAft>
            </a:pPr>
            <a:endParaRPr lang="de-DE" sz="1400" dirty="0">
              <a:solidFill>
                <a:schemeClr val="tx1"/>
              </a:solidFill>
              <a:latin typeface="Calibri" panose="020F0502020204030204" pitchFamily="34" charset="0"/>
            </a:endParaRPr>
          </a:p>
          <a:p>
            <a:pPr>
              <a:lnSpc>
                <a:spcPts val="1200"/>
              </a:lnSpc>
              <a:spcAft>
                <a:spcPts val="0"/>
              </a:spcAft>
            </a:pPr>
            <a:r>
              <a:rPr lang="de-DE" sz="1400" dirty="0">
                <a:solidFill>
                  <a:schemeClr val="tx1"/>
                </a:solidFill>
                <a:latin typeface="Calibri" panose="020F0502020204030204" pitchFamily="34" charset="0"/>
              </a:rPr>
              <a:t>4 %</a:t>
            </a:r>
          </a:p>
        </p:txBody>
      </p:sp>
      <p:sp>
        <p:nvSpPr>
          <p:cNvPr id="38" name="Rechteck 37">
            <a:extLst>
              <a:ext uri="{FF2B5EF4-FFF2-40B4-BE49-F238E27FC236}">
                <a16:creationId xmlns="" xmlns:a16="http://schemas.microsoft.com/office/drawing/2014/main" id="{52A159B7-F9EB-4CEA-A872-2C1C7CAC4F71}"/>
              </a:ext>
            </a:extLst>
          </p:cNvPr>
          <p:cNvSpPr/>
          <p:nvPr/>
        </p:nvSpPr>
        <p:spPr bwMode="auto">
          <a:xfrm>
            <a:off x="6391275" y="4366429"/>
            <a:ext cx="828675" cy="29450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99"/>
              </a:solidFill>
              <a:effectLst/>
              <a:latin typeface="Arial" charset="0"/>
            </a:endParaRPr>
          </a:p>
        </p:txBody>
      </p:sp>
      <p:sp>
        <p:nvSpPr>
          <p:cNvPr id="39" name="Rechteck 38">
            <a:extLst>
              <a:ext uri="{FF2B5EF4-FFF2-40B4-BE49-F238E27FC236}">
                <a16:creationId xmlns="" xmlns:a16="http://schemas.microsoft.com/office/drawing/2014/main" id="{D6CD55EA-E18A-4BFB-98F9-95B74D81B2F9}"/>
              </a:ext>
            </a:extLst>
          </p:cNvPr>
          <p:cNvSpPr/>
          <p:nvPr/>
        </p:nvSpPr>
        <p:spPr bwMode="auto">
          <a:xfrm>
            <a:off x="6374935" y="6234508"/>
            <a:ext cx="828675" cy="29450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rgbClr val="000099"/>
              </a:solidFill>
              <a:effectLst/>
              <a:latin typeface="Arial" charset="0"/>
            </a:endParaRPr>
          </a:p>
        </p:txBody>
      </p:sp>
    </p:spTree>
    <p:extLst>
      <p:ext uri="{BB962C8B-B14F-4D97-AF65-F5344CB8AC3E}">
        <p14:creationId xmlns:p14="http://schemas.microsoft.com/office/powerpoint/2010/main" val="21906289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 xmlns:a16="http://schemas.microsoft.com/office/drawing/2014/main" id="{C2884308-76F5-48CE-AC69-6A21DA67B438}"/>
              </a:ext>
            </a:extLst>
          </p:cNvPr>
          <p:cNvSpPr txBox="1"/>
          <p:nvPr/>
        </p:nvSpPr>
        <p:spPr bwMode="auto">
          <a:xfrm>
            <a:off x="0" y="2187311"/>
            <a:ext cx="285595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Aft>
                <a:spcPts val="0"/>
              </a:spcAft>
              <a:tabLst>
                <a:tab pos="5922963" algn="ctr"/>
              </a:tabLst>
            </a:pPr>
            <a:r>
              <a:rPr lang="de-DE" sz="2400" dirty="0">
                <a:latin typeface="Calibri" panose="020F0502020204030204" pitchFamily="34" charset="0"/>
              </a:rPr>
              <a:t>Hokusai VTE</a:t>
            </a:r>
          </a:p>
          <a:p>
            <a:pPr>
              <a:spcAft>
                <a:spcPts val="0"/>
              </a:spcAft>
              <a:tabLst>
                <a:tab pos="5922963" algn="ctr"/>
              </a:tabLst>
            </a:pPr>
            <a:r>
              <a:rPr lang="de-DE" sz="2000" dirty="0">
                <a:latin typeface="Calibri" panose="020F0502020204030204" pitchFamily="34" charset="0"/>
              </a:rPr>
              <a:t>n=1.046</a:t>
            </a:r>
          </a:p>
          <a:p>
            <a:pPr>
              <a:spcAft>
                <a:spcPts val="0"/>
              </a:spcAft>
              <a:tabLst>
                <a:tab pos="5922963" algn="ctr"/>
              </a:tabLst>
            </a:pPr>
            <a:endParaRPr lang="de-DE" sz="2400" dirty="0">
              <a:latin typeface="Calibri" panose="020F0502020204030204" pitchFamily="34" charset="0"/>
            </a:endParaRPr>
          </a:p>
          <a:p>
            <a:pPr>
              <a:spcAft>
                <a:spcPts val="0"/>
              </a:spcAft>
              <a:tabLst>
                <a:tab pos="5922963" algn="ctr"/>
              </a:tabLst>
            </a:pPr>
            <a:r>
              <a:rPr lang="de-DE" sz="2400" dirty="0">
                <a:latin typeface="Calibri" panose="020F0502020204030204" pitchFamily="34" charset="0"/>
              </a:rPr>
              <a:t>Select-D</a:t>
            </a:r>
          </a:p>
          <a:p>
            <a:pPr>
              <a:spcAft>
                <a:spcPts val="0"/>
              </a:spcAft>
              <a:tabLst>
                <a:tab pos="5922963" algn="ctr"/>
              </a:tabLst>
            </a:pPr>
            <a:r>
              <a:rPr lang="de-DE" sz="2000" dirty="0">
                <a:latin typeface="Calibri" panose="020F0502020204030204" pitchFamily="34" charset="0"/>
              </a:rPr>
              <a:t>n=406</a:t>
            </a:r>
          </a:p>
          <a:p>
            <a:pPr>
              <a:spcAft>
                <a:spcPts val="0"/>
              </a:spcAft>
              <a:tabLst>
                <a:tab pos="5922963" algn="ctr"/>
              </a:tabLst>
            </a:pPr>
            <a:endParaRPr lang="de-DE" sz="2400" dirty="0">
              <a:latin typeface="Calibri" panose="020F0502020204030204" pitchFamily="34" charset="0"/>
            </a:endParaRPr>
          </a:p>
          <a:p>
            <a:pPr>
              <a:spcAft>
                <a:spcPts val="0"/>
              </a:spcAft>
              <a:tabLst>
                <a:tab pos="5922963" algn="ctr"/>
              </a:tabLst>
            </a:pPr>
            <a:r>
              <a:rPr lang="de-DE" sz="2400" dirty="0">
                <a:latin typeface="Calibri" panose="020F0502020204030204" pitchFamily="34" charset="0"/>
              </a:rPr>
              <a:t>ADAM VTE</a:t>
            </a:r>
          </a:p>
          <a:p>
            <a:pPr>
              <a:spcAft>
                <a:spcPts val="0"/>
              </a:spcAft>
              <a:tabLst>
                <a:tab pos="5922963" algn="ctr"/>
              </a:tabLst>
            </a:pPr>
            <a:r>
              <a:rPr lang="de-DE" sz="2000" dirty="0">
                <a:latin typeface="Calibri" panose="020F0502020204030204" pitchFamily="34" charset="0"/>
              </a:rPr>
              <a:t>n=300</a:t>
            </a:r>
          </a:p>
          <a:p>
            <a:pPr>
              <a:spcAft>
                <a:spcPts val="0"/>
              </a:spcAft>
              <a:tabLst>
                <a:tab pos="5922963" algn="ctr"/>
              </a:tabLst>
            </a:pPr>
            <a:endParaRPr lang="de-DE" sz="2400" dirty="0">
              <a:latin typeface="Calibri" panose="020F0502020204030204" pitchFamily="34" charset="0"/>
            </a:endParaRPr>
          </a:p>
          <a:p>
            <a:pPr>
              <a:spcAft>
                <a:spcPts val="0"/>
              </a:spcAft>
              <a:tabLst>
                <a:tab pos="5922963" algn="ctr"/>
              </a:tabLst>
            </a:pPr>
            <a:r>
              <a:rPr lang="de-DE" sz="2400" dirty="0">
                <a:latin typeface="Calibri" panose="020F0502020204030204" pitchFamily="34" charset="0"/>
              </a:rPr>
              <a:t>Caravaggio</a:t>
            </a:r>
          </a:p>
          <a:p>
            <a:pPr>
              <a:spcAft>
                <a:spcPts val="0"/>
              </a:spcAft>
              <a:tabLst>
                <a:tab pos="5922963" algn="ctr"/>
              </a:tabLst>
            </a:pPr>
            <a:r>
              <a:rPr lang="de-DE" sz="2000" dirty="0">
                <a:latin typeface="Calibri" panose="020F0502020204030204" pitchFamily="34" charset="0"/>
              </a:rPr>
              <a:t>n=1.155</a:t>
            </a:r>
            <a:endParaRPr lang="da-DK" sz="2000" dirty="0">
              <a:latin typeface="Calibri" panose="020F0502020204030204" pitchFamily="34" charset="0"/>
            </a:endParaRPr>
          </a:p>
        </p:txBody>
      </p:sp>
      <p:cxnSp>
        <p:nvCxnSpPr>
          <p:cNvPr id="61" name="Gerader Verbinder 60">
            <a:extLst>
              <a:ext uri="{FF2B5EF4-FFF2-40B4-BE49-F238E27FC236}">
                <a16:creationId xmlns="" xmlns:a16="http://schemas.microsoft.com/office/drawing/2014/main" id="{D39C0785-5DF9-4A4D-8278-678B742FF32D}"/>
              </a:ext>
            </a:extLst>
          </p:cNvPr>
          <p:cNvCxnSpPr>
            <a:cxnSpLocks/>
          </p:cNvCxnSpPr>
          <p:nvPr/>
        </p:nvCxnSpPr>
        <p:spPr bwMode="auto">
          <a:xfrm>
            <a:off x="1608307" y="4080137"/>
            <a:ext cx="820349" cy="512736"/>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r Verbinder 57">
            <a:extLst>
              <a:ext uri="{FF2B5EF4-FFF2-40B4-BE49-F238E27FC236}">
                <a16:creationId xmlns="" xmlns:a16="http://schemas.microsoft.com/office/drawing/2014/main" id="{75F68F72-8380-44F9-9905-549A1FC767D3}"/>
              </a:ext>
            </a:extLst>
          </p:cNvPr>
          <p:cNvCxnSpPr>
            <a:cxnSpLocks/>
          </p:cNvCxnSpPr>
          <p:nvPr/>
        </p:nvCxnSpPr>
        <p:spPr bwMode="auto">
          <a:xfrm flipV="1">
            <a:off x="1608307" y="3520598"/>
            <a:ext cx="820349" cy="569003"/>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r Verbinder 56">
            <a:extLst>
              <a:ext uri="{FF2B5EF4-FFF2-40B4-BE49-F238E27FC236}">
                <a16:creationId xmlns="" xmlns:a16="http://schemas.microsoft.com/office/drawing/2014/main" id="{8FF37AC3-2EAF-4841-A878-31CADF492922}"/>
              </a:ext>
            </a:extLst>
          </p:cNvPr>
          <p:cNvCxnSpPr>
            <a:cxnSpLocks/>
          </p:cNvCxnSpPr>
          <p:nvPr/>
        </p:nvCxnSpPr>
        <p:spPr bwMode="auto">
          <a:xfrm flipV="1">
            <a:off x="1608307" y="2415733"/>
            <a:ext cx="820349" cy="1699896"/>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r Verbinder 14">
            <a:extLst>
              <a:ext uri="{FF2B5EF4-FFF2-40B4-BE49-F238E27FC236}">
                <a16:creationId xmlns="" xmlns:a16="http://schemas.microsoft.com/office/drawing/2014/main" id="{8E0A98EC-1446-48E1-A048-2F36811A5A80}"/>
              </a:ext>
            </a:extLst>
          </p:cNvPr>
          <p:cNvCxnSpPr>
            <a:cxnSpLocks/>
          </p:cNvCxnSpPr>
          <p:nvPr/>
        </p:nvCxnSpPr>
        <p:spPr bwMode="auto">
          <a:xfrm>
            <a:off x="1587622" y="4068039"/>
            <a:ext cx="831540" cy="1638673"/>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r Verbinder 13">
            <a:extLst>
              <a:ext uri="{FF2B5EF4-FFF2-40B4-BE49-F238E27FC236}">
                <a16:creationId xmlns="" xmlns:a16="http://schemas.microsoft.com/office/drawing/2014/main" id="{8F229102-0A67-4D09-A542-F287CE175651}"/>
              </a:ext>
            </a:extLst>
          </p:cNvPr>
          <p:cNvCxnSpPr>
            <a:cxnSpLocks/>
          </p:cNvCxnSpPr>
          <p:nvPr/>
        </p:nvCxnSpPr>
        <p:spPr bwMode="auto">
          <a:xfrm flipV="1">
            <a:off x="1605175" y="1432662"/>
            <a:ext cx="813987" cy="2647475"/>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besser? Vier randomisierte Studien</a:t>
            </a:r>
          </a:p>
        </p:txBody>
      </p:sp>
      <p:sp>
        <p:nvSpPr>
          <p:cNvPr id="7" name="Rechteck 6">
            <a:extLst>
              <a:ext uri="{FF2B5EF4-FFF2-40B4-BE49-F238E27FC236}">
                <a16:creationId xmlns="" xmlns:a16="http://schemas.microsoft.com/office/drawing/2014/main" id="{D391A6E6-FF25-45B6-9818-33754752AB2C}"/>
              </a:ext>
            </a:extLst>
          </p:cNvPr>
          <p:cNvSpPr/>
          <p:nvPr/>
        </p:nvSpPr>
        <p:spPr>
          <a:xfrm>
            <a:off x="0" y="6285733"/>
            <a:ext cx="10590663" cy="461665"/>
          </a:xfrm>
          <a:prstGeom prst="rect">
            <a:avLst/>
          </a:prstGeom>
        </p:spPr>
        <p:txBody>
          <a:bodyPr wrap="square">
            <a:spAutoFit/>
          </a:bodyPr>
          <a:lstStyle/>
          <a:p>
            <a:pPr>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Raskob GE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2018;378:615-624. </a:t>
            </a: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Young AM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J Clin Oncol 2018;36:2017-2023.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McBane</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RD et al.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Thromb</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Haemost</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2020;18:411–421. Agnelli G et al. 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2020; 382:1599-1607</a:t>
            </a:r>
            <a:endParaRPr lang="en-US" altLang="en-US" sz="1200" dirty="0">
              <a:solidFill>
                <a:srgbClr val="00619D"/>
              </a:solidFill>
              <a:latin typeface="Calibri" panose="020F0502020204030204" pitchFamily="34" charset="0"/>
              <a:ea typeface="ＭＳ Ｐゴシック" pitchFamily="34" charset="-128"/>
            </a:endParaRPr>
          </a:p>
        </p:txBody>
      </p:sp>
      <p:sp>
        <p:nvSpPr>
          <p:cNvPr id="13" name="Ellipse 12">
            <a:extLst>
              <a:ext uri="{FF2B5EF4-FFF2-40B4-BE49-F238E27FC236}">
                <a16:creationId xmlns="" xmlns:a16="http://schemas.microsoft.com/office/drawing/2014/main" id="{7C35C864-A725-48D7-82A6-6CD9B09C40CB}"/>
              </a:ext>
            </a:extLst>
          </p:cNvPr>
          <p:cNvSpPr>
            <a:spLocks/>
          </p:cNvSpPr>
          <p:nvPr/>
        </p:nvSpPr>
        <p:spPr bwMode="auto">
          <a:xfrm>
            <a:off x="1332411" y="3808364"/>
            <a:ext cx="551793" cy="519351"/>
          </a:xfrm>
          <a:prstGeom prst="ellipse">
            <a:avLst/>
          </a:prstGeom>
          <a:solidFill>
            <a:srgbClr val="E7E7FF"/>
          </a:solidFill>
          <a:ln w="9525" cap="flat" cmpd="sng" algn="ctr">
            <a:solidFill>
              <a:schemeClr val="tx1"/>
            </a:solidFill>
            <a:prstDash val="solid"/>
            <a:round/>
            <a:headEnd type="none" w="med" len="med"/>
            <a:tailEnd type="none" w="med" len="med"/>
          </a:ln>
          <a:effectLst/>
          <a:extLst/>
        </p:spPr>
        <p:txBody>
          <a:bodyPr vert="horz" wrap="square" lIns="10800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a:ln>
                  <a:noFill/>
                </a:ln>
                <a:solidFill>
                  <a:srgbClr val="000099"/>
                </a:solidFill>
                <a:effectLst/>
                <a:latin typeface="Calibri" panose="020F0502020204030204" pitchFamily="34" charset="0"/>
              </a:rPr>
              <a:t>R</a:t>
            </a:r>
          </a:p>
        </p:txBody>
      </p:sp>
      <p:cxnSp>
        <p:nvCxnSpPr>
          <p:cNvPr id="16" name="Gerader Verbinder 15">
            <a:extLst>
              <a:ext uri="{FF2B5EF4-FFF2-40B4-BE49-F238E27FC236}">
                <a16:creationId xmlns="" xmlns:a16="http://schemas.microsoft.com/office/drawing/2014/main" id="{B8C747F4-7A3C-4915-93F9-E27FCE2451AF}"/>
              </a:ext>
            </a:extLst>
          </p:cNvPr>
          <p:cNvCxnSpPr/>
          <p:nvPr/>
        </p:nvCxnSpPr>
        <p:spPr bwMode="auto">
          <a:xfrm flipV="1">
            <a:off x="2412000" y="1404973"/>
            <a:ext cx="9234542" cy="27689"/>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a:extLst>
              <a:ext uri="{FF2B5EF4-FFF2-40B4-BE49-F238E27FC236}">
                <a16:creationId xmlns="" xmlns:a16="http://schemas.microsoft.com/office/drawing/2014/main" id="{A81D2DE2-325C-455D-8F35-6D028AADAB9C}"/>
              </a:ext>
            </a:extLst>
          </p:cNvPr>
          <p:cNvSpPr txBox="1"/>
          <p:nvPr/>
        </p:nvSpPr>
        <p:spPr bwMode="auto">
          <a:xfrm>
            <a:off x="2871395" y="994338"/>
            <a:ext cx="2948884" cy="830997"/>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err="1">
                <a:latin typeface="Calibri" panose="020F0502020204030204" pitchFamily="34" charset="0"/>
              </a:rPr>
              <a:t>Dalteparin</a:t>
            </a:r>
            <a:r>
              <a:rPr lang="de-DE" dirty="0">
                <a:latin typeface="Calibri" panose="020F0502020204030204" pitchFamily="34" charset="0"/>
              </a:rPr>
              <a:t> 200 IU/kg</a:t>
            </a:r>
          </a:p>
          <a:p>
            <a:pPr algn="ctr">
              <a:spcAft>
                <a:spcPts val="0"/>
              </a:spcAft>
            </a:pPr>
            <a:r>
              <a:rPr lang="de-DE" dirty="0">
                <a:latin typeface="Calibri" panose="020F0502020204030204" pitchFamily="34" charset="0"/>
              </a:rPr>
              <a:t>einmal tgl. für 30 Tage</a:t>
            </a:r>
          </a:p>
        </p:txBody>
      </p:sp>
      <p:sp>
        <p:nvSpPr>
          <p:cNvPr id="19" name="Textfeld 18">
            <a:extLst>
              <a:ext uri="{FF2B5EF4-FFF2-40B4-BE49-F238E27FC236}">
                <a16:creationId xmlns="" xmlns:a16="http://schemas.microsoft.com/office/drawing/2014/main" id="{B159ED62-F733-4949-A911-7182595BD7D2}"/>
              </a:ext>
            </a:extLst>
          </p:cNvPr>
          <p:cNvSpPr txBox="1"/>
          <p:nvPr/>
        </p:nvSpPr>
        <p:spPr bwMode="auto">
          <a:xfrm>
            <a:off x="6298366" y="995063"/>
            <a:ext cx="2774990" cy="830997"/>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err="1">
                <a:latin typeface="Calibri" panose="020F0502020204030204" pitchFamily="34" charset="0"/>
              </a:rPr>
              <a:t>Dalteparin</a:t>
            </a:r>
            <a:r>
              <a:rPr lang="de-DE" dirty="0">
                <a:latin typeface="Calibri" panose="020F0502020204030204" pitchFamily="34" charset="0"/>
              </a:rPr>
              <a:t> 150 IU/kg</a:t>
            </a:r>
          </a:p>
          <a:p>
            <a:pPr algn="ctr">
              <a:spcAft>
                <a:spcPts val="0"/>
              </a:spcAft>
            </a:pPr>
            <a:r>
              <a:rPr lang="de-DE" dirty="0">
                <a:latin typeface="Calibri" panose="020F0502020204030204" pitchFamily="34" charset="0"/>
              </a:rPr>
              <a:t>einmal tgl.</a:t>
            </a:r>
            <a:r>
              <a:rPr lang="da-DK" dirty="0">
                <a:latin typeface="Calibri" panose="020F0502020204030204" pitchFamily="34" charset="0"/>
              </a:rPr>
              <a:t>	</a:t>
            </a:r>
            <a:endParaRPr lang="de-DE" dirty="0">
              <a:latin typeface="Calibri" panose="020F0502020204030204" pitchFamily="34" charset="0"/>
            </a:endParaRPr>
          </a:p>
        </p:txBody>
      </p:sp>
      <p:grpSp>
        <p:nvGrpSpPr>
          <p:cNvPr id="24" name="Gruppieren 13">
            <a:extLst>
              <a:ext uri="{FF2B5EF4-FFF2-40B4-BE49-F238E27FC236}">
                <a16:creationId xmlns="" xmlns:a16="http://schemas.microsoft.com/office/drawing/2014/main" id="{55AC5A81-D06A-43A0-BCA0-BB267D1FDA78}"/>
              </a:ext>
            </a:extLst>
          </p:cNvPr>
          <p:cNvGrpSpPr>
            <a:grpSpLocks/>
          </p:cNvGrpSpPr>
          <p:nvPr/>
        </p:nvGrpSpPr>
        <p:grpSpPr bwMode="auto">
          <a:xfrm>
            <a:off x="9288000" y="1249557"/>
            <a:ext cx="736002" cy="393262"/>
            <a:chOff x="5652120" y="3255180"/>
            <a:chExt cx="907968" cy="823560"/>
          </a:xfrm>
          <a:solidFill>
            <a:schemeClr val="bg1"/>
          </a:solidFill>
        </p:grpSpPr>
        <p:sp>
          <p:nvSpPr>
            <p:cNvPr id="25" name="Parallelogramm 13">
              <a:extLst>
                <a:ext uri="{FF2B5EF4-FFF2-40B4-BE49-F238E27FC236}">
                  <a16:creationId xmlns="" xmlns:a16="http://schemas.microsoft.com/office/drawing/2014/main" id="{EDD496FB-CD6C-4175-8FE3-E32A57225015}"/>
                </a:ext>
              </a:extLst>
            </p:cNvPr>
            <p:cNvSpPr/>
            <p:nvPr/>
          </p:nvSpPr>
          <p:spPr>
            <a:xfrm>
              <a:off x="5920383" y="3380538"/>
              <a:ext cx="379379" cy="553801"/>
            </a:xfrm>
            <a:prstGeom prst="parallelogram">
              <a:avLst>
                <a:gd name="adj" fmla="val 69106"/>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Eine Ecke des Rechtecks abrunden 14">
              <a:extLst>
                <a:ext uri="{FF2B5EF4-FFF2-40B4-BE49-F238E27FC236}">
                  <a16:creationId xmlns="" xmlns:a16="http://schemas.microsoft.com/office/drawing/2014/main" id="{E36D40D4-62CC-45F3-B1CF-6B2E769A8692}"/>
                </a:ext>
              </a:extLst>
            </p:cNvPr>
            <p:cNvSpPr/>
            <p:nvPr/>
          </p:nvSpPr>
          <p:spPr>
            <a:xfrm>
              <a:off x="5893398" y="3255180"/>
              <a:ext cx="666690" cy="16820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Eine Ecke des Rechtecks abrunden 15">
              <a:extLst>
                <a:ext uri="{FF2B5EF4-FFF2-40B4-BE49-F238E27FC236}">
                  <a16:creationId xmlns="" xmlns:a16="http://schemas.microsoft.com/office/drawing/2014/main" id="{C7199E27-FA3F-4D93-A0A8-525862D6549B}"/>
                </a:ext>
              </a:extLst>
            </p:cNvPr>
            <p:cNvSpPr/>
            <p:nvPr/>
          </p:nvSpPr>
          <p:spPr>
            <a:xfrm>
              <a:off x="5652120" y="3840228"/>
              <a:ext cx="666690" cy="238512"/>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28" name="Textfeld 27">
            <a:extLst>
              <a:ext uri="{FF2B5EF4-FFF2-40B4-BE49-F238E27FC236}">
                <a16:creationId xmlns="" xmlns:a16="http://schemas.microsoft.com/office/drawing/2014/main" id="{D7B5D330-CDD7-4DAF-A5F8-4A89BC0E47B3}"/>
              </a:ext>
            </a:extLst>
          </p:cNvPr>
          <p:cNvSpPr txBox="1"/>
          <p:nvPr/>
        </p:nvSpPr>
        <p:spPr bwMode="auto">
          <a:xfrm>
            <a:off x="10197326" y="3861640"/>
            <a:ext cx="1107996" cy="461665"/>
          </a:xfrm>
          <a:prstGeom prst="rect">
            <a:avLst/>
          </a:prstGeom>
          <a:noFill/>
          <a:ln>
            <a:noFill/>
          </a:ln>
          <a:effectLst/>
          <a:extLst/>
        </p:spPr>
        <p:txBody>
          <a:bodyPr wrap="none" rtlCol="0">
            <a:spAutoFit/>
          </a:bodyPr>
          <a:lstStyle/>
          <a:p>
            <a:pPr>
              <a:spcAft>
                <a:spcPts val="0"/>
              </a:spcAft>
            </a:pPr>
            <a:r>
              <a:rPr lang="da-DK" dirty="0">
                <a:latin typeface="Calibri" panose="020F0502020204030204" pitchFamily="34" charset="0"/>
              </a:rPr>
              <a:t>6 Mo.	</a:t>
            </a:r>
            <a:endParaRPr lang="de-DE" dirty="0">
              <a:latin typeface="Calibri Light" panose="020F0302020204030204" pitchFamily="34" charset="0"/>
            </a:endParaRPr>
          </a:p>
        </p:txBody>
      </p:sp>
      <p:cxnSp>
        <p:nvCxnSpPr>
          <p:cNvPr id="37" name="Gerader Verbinder 36">
            <a:extLst>
              <a:ext uri="{FF2B5EF4-FFF2-40B4-BE49-F238E27FC236}">
                <a16:creationId xmlns="" xmlns:a16="http://schemas.microsoft.com/office/drawing/2014/main" id="{944F1179-2BF9-4937-94BC-042C57FEA792}"/>
              </a:ext>
            </a:extLst>
          </p:cNvPr>
          <p:cNvCxnSpPr>
            <a:cxnSpLocks/>
          </p:cNvCxnSpPr>
          <p:nvPr/>
        </p:nvCxnSpPr>
        <p:spPr bwMode="auto">
          <a:xfrm>
            <a:off x="2412000" y="2422844"/>
            <a:ext cx="9242617" cy="559"/>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Gruppieren 13">
            <a:extLst>
              <a:ext uri="{FF2B5EF4-FFF2-40B4-BE49-F238E27FC236}">
                <a16:creationId xmlns="" xmlns:a16="http://schemas.microsoft.com/office/drawing/2014/main" id="{E8CE93C1-F809-4E5C-916B-309C81804CC0}"/>
              </a:ext>
            </a:extLst>
          </p:cNvPr>
          <p:cNvGrpSpPr>
            <a:grpSpLocks/>
          </p:cNvGrpSpPr>
          <p:nvPr/>
        </p:nvGrpSpPr>
        <p:grpSpPr bwMode="auto">
          <a:xfrm>
            <a:off x="9288000" y="2259080"/>
            <a:ext cx="736002" cy="393262"/>
            <a:chOff x="5652120" y="3255180"/>
            <a:chExt cx="907968" cy="823560"/>
          </a:xfrm>
          <a:solidFill>
            <a:schemeClr val="bg1"/>
          </a:solidFill>
        </p:grpSpPr>
        <p:sp>
          <p:nvSpPr>
            <p:cNvPr id="39" name="Parallelogramm 13">
              <a:extLst>
                <a:ext uri="{FF2B5EF4-FFF2-40B4-BE49-F238E27FC236}">
                  <a16:creationId xmlns="" xmlns:a16="http://schemas.microsoft.com/office/drawing/2014/main" id="{47CF2394-02B5-4064-AB1F-378A4293A525}"/>
                </a:ext>
              </a:extLst>
            </p:cNvPr>
            <p:cNvSpPr/>
            <p:nvPr/>
          </p:nvSpPr>
          <p:spPr>
            <a:xfrm>
              <a:off x="5920383" y="3380538"/>
              <a:ext cx="379379" cy="553801"/>
            </a:xfrm>
            <a:prstGeom prst="parallelogram">
              <a:avLst>
                <a:gd name="adj" fmla="val 69106"/>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0" name="Eine Ecke des Rechtecks abrunden 14">
              <a:extLst>
                <a:ext uri="{FF2B5EF4-FFF2-40B4-BE49-F238E27FC236}">
                  <a16:creationId xmlns="" xmlns:a16="http://schemas.microsoft.com/office/drawing/2014/main" id="{D4B42FE7-A039-4B93-AE9B-4E0F6D7940CF}"/>
                </a:ext>
              </a:extLst>
            </p:cNvPr>
            <p:cNvSpPr/>
            <p:nvPr/>
          </p:nvSpPr>
          <p:spPr>
            <a:xfrm>
              <a:off x="5893398" y="3255180"/>
              <a:ext cx="666690" cy="16820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1" name="Eine Ecke des Rechtecks abrunden 15">
              <a:extLst>
                <a:ext uri="{FF2B5EF4-FFF2-40B4-BE49-F238E27FC236}">
                  <a16:creationId xmlns="" xmlns:a16="http://schemas.microsoft.com/office/drawing/2014/main" id="{6E2E3BD1-77A2-4AD4-8379-BFE451C8D302}"/>
                </a:ext>
              </a:extLst>
            </p:cNvPr>
            <p:cNvSpPr/>
            <p:nvPr/>
          </p:nvSpPr>
          <p:spPr>
            <a:xfrm>
              <a:off x="5652120" y="3840228"/>
              <a:ext cx="666690" cy="238512"/>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cxnSp>
        <p:nvCxnSpPr>
          <p:cNvPr id="42" name="Gerader Verbinder 41">
            <a:extLst>
              <a:ext uri="{FF2B5EF4-FFF2-40B4-BE49-F238E27FC236}">
                <a16:creationId xmlns="" xmlns:a16="http://schemas.microsoft.com/office/drawing/2014/main" id="{CD09E86D-34C6-4A76-BD1C-1C52FDCEA0F8}"/>
              </a:ext>
            </a:extLst>
          </p:cNvPr>
          <p:cNvCxnSpPr/>
          <p:nvPr/>
        </p:nvCxnSpPr>
        <p:spPr bwMode="auto">
          <a:xfrm>
            <a:off x="2412000" y="3526075"/>
            <a:ext cx="9242617" cy="7670"/>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Gruppieren 13">
            <a:extLst>
              <a:ext uri="{FF2B5EF4-FFF2-40B4-BE49-F238E27FC236}">
                <a16:creationId xmlns="" xmlns:a16="http://schemas.microsoft.com/office/drawing/2014/main" id="{71A61BE4-ABFC-48C7-9752-1697003F4813}"/>
              </a:ext>
            </a:extLst>
          </p:cNvPr>
          <p:cNvGrpSpPr>
            <a:grpSpLocks/>
          </p:cNvGrpSpPr>
          <p:nvPr/>
        </p:nvGrpSpPr>
        <p:grpSpPr bwMode="auto">
          <a:xfrm>
            <a:off x="9288000" y="3369422"/>
            <a:ext cx="736002" cy="393262"/>
            <a:chOff x="5652120" y="3255180"/>
            <a:chExt cx="907968" cy="823560"/>
          </a:xfrm>
          <a:solidFill>
            <a:schemeClr val="bg1"/>
          </a:solidFill>
        </p:grpSpPr>
        <p:sp>
          <p:nvSpPr>
            <p:cNvPr id="44" name="Parallelogramm 13">
              <a:extLst>
                <a:ext uri="{FF2B5EF4-FFF2-40B4-BE49-F238E27FC236}">
                  <a16:creationId xmlns="" xmlns:a16="http://schemas.microsoft.com/office/drawing/2014/main" id="{72A34ED0-28BE-4693-8476-C4B4E96633E9}"/>
                </a:ext>
              </a:extLst>
            </p:cNvPr>
            <p:cNvSpPr/>
            <p:nvPr/>
          </p:nvSpPr>
          <p:spPr>
            <a:xfrm>
              <a:off x="5920383" y="3380538"/>
              <a:ext cx="379379" cy="553801"/>
            </a:xfrm>
            <a:prstGeom prst="parallelogram">
              <a:avLst>
                <a:gd name="adj" fmla="val 69106"/>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5" name="Eine Ecke des Rechtecks abrunden 14">
              <a:extLst>
                <a:ext uri="{FF2B5EF4-FFF2-40B4-BE49-F238E27FC236}">
                  <a16:creationId xmlns="" xmlns:a16="http://schemas.microsoft.com/office/drawing/2014/main" id="{1596A890-1F91-4443-80EF-582DF845116E}"/>
                </a:ext>
              </a:extLst>
            </p:cNvPr>
            <p:cNvSpPr/>
            <p:nvPr/>
          </p:nvSpPr>
          <p:spPr>
            <a:xfrm>
              <a:off x="5893398" y="3255180"/>
              <a:ext cx="666690" cy="16820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6" name="Eine Ecke des Rechtecks abrunden 15">
              <a:extLst>
                <a:ext uri="{FF2B5EF4-FFF2-40B4-BE49-F238E27FC236}">
                  <a16:creationId xmlns="" xmlns:a16="http://schemas.microsoft.com/office/drawing/2014/main" id="{DE078B2C-F685-418D-A6C9-8FD9CBF4C1B3}"/>
                </a:ext>
              </a:extLst>
            </p:cNvPr>
            <p:cNvSpPr/>
            <p:nvPr/>
          </p:nvSpPr>
          <p:spPr>
            <a:xfrm>
              <a:off x="5652120" y="3840228"/>
              <a:ext cx="666690" cy="238512"/>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cxnSp>
        <p:nvCxnSpPr>
          <p:cNvPr id="47" name="Gerader Verbinder 46">
            <a:extLst>
              <a:ext uri="{FF2B5EF4-FFF2-40B4-BE49-F238E27FC236}">
                <a16:creationId xmlns="" xmlns:a16="http://schemas.microsoft.com/office/drawing/2014/main" id="{931BCC74-FA65-4D27-AA21-A6D7DDB899E3}"/>
              </a:ext>
            </a:extLst>
          </p:cNvPr>
          <p:cNvCxnSpPr>
            <a:cxnSpLocks/>
          </p:cNvCxnSpPr>
          <p:nvPr/>
        </p:nvCxnSpPr>
        <p:spPr bwMode="auto">
          <a:xfrm>
            <a:off x="2412000" y="4592873"/>
            <a:ext cx="9242617" cy="7670"/>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 name="Gruppieren 13">
            <a:extLst>
              <a:ext uri="{FF2B5EF4-FFF2-40B4-BE49-F238E27FC236}">
                <a16:creationId xmlns="" xmlns:a16="http://schemas.microsoft.com/office/drawing/2014/main" id="{86D792A9-B3B3-4101-8041-F27A0C091638}"/>
              </a:ext>
            </a:extLst>
          </p:cNvPr>
          <p:cNvGrpSpPr>
            <a:grpSpLocks/>
          </p:cNvGrpSpPr>
          <p:nvPr/>
        </p:nvGrpSpPr>
        <p:grpSpPr bwMode="auto">
          <a:xfrm>
            <a:off x="9288000" y="4436220"/>
            <a:ext cx="736002" cy="393262"/>
            <a:chOff x="5652120" y="3255180"/>
            <a:chExt cx="907968" cy="823560"/>
          </a:xfrm>
          <a:solidFill>
            <a:schemeClr val="bg1"/>
          </a:solidFill>
        </p:grpSpPr>
        <p:sp>
          <p:nvSpPr>
            <p:cNvPr id="49" name="Parallelogramm 13">
              <a:extLst>
                <a:ext uri="{FF2B5EF4-FFF2-40B4-BE49-F238E27FC236}">
                  <a16:creationId xmlns="" xmlns:a16="http://schemas.microsoft.com/office/drawing/2014/main" id="{5F43849C-45E4-4D2F-982B-E5A4568D7140}"/>
                </a:ext>
              </a:extLst>
            </p:cNvPr>
            <p:cNvSpPr/>
            <p:nvPr/>
          </p:nvSpPr>
          <p:spPr>
            <a:xfrm>
              <a:off x="5920383" y="3380538"/>
              <a:ext cx="379379" cy="553801"/>
            </a:xfrm>
            <a:prstGeom prst="parallelogram">
              <a:avLst>
                <a:gd name="adj" fmla="val 69106"/>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0" name="Eine Ecke des Rechtecks abrunden 14">
              <a:extLst>
                <a:ext uri="{FF2B5EF4-FFF2-40B4-BE49-F238E27FC236}">
                  <a16:creationId xmlns="" xmlns:a16="http://schemas.microsoft.com/office/drawing/2014/main" id="{7E4D0268-67EF-4472-A712-9156D56BE131}"/>
                </a:ext>
              </a:extLst>
            </p:cNvPr>
            <p:cNvSpPr/>
            <p:nvPr/>
          </p:nvSpPr>
          <p:spPr>
            <a:xfrm>
              <a:off x="5893398" y="3255180"/>
              <a:ext cx="666690" cy="16820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1" name="Eine Ecke des Rechtecks abrunden 15">
              <a:extLst>
                <a:ext uri="{FF2B5EF4-FFF2-40B4-BE49-F238E27FC236}">
                  <a16:creationId xmlns="" xmlns:a16="http://schemas.microsoft.com/office/drawing/2014/main" id="{E3987E63-F4FA-41FC-B277-6F1777D43615}"/>
                </a:ext>
              </a:extLst>
            </p:cNvPr>
            <p:cNvSpPr/>
            <p:nvPr/>
          </p:nvSpPr>
          <p:spPr>
            <a:xfrm>
              <a:off x="5652120" y="3840228"/>
              <a:ext cx="666690" cy="238512"/>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cxnSp>
        <p:nvCxnSpPr>
          <p:cNvPr id="52" name="Gerader Verbinder 51">
            <a:extLst>
              <a:ext uri="{FF2B5EF4-FFF2-40B4-BE49-F238E27FC236}">
                <a16:creationId xmlns="" xmlns:a16="http://schemas.microsoft.com/office/drawing/2014/main" id="{6E49171F-E925-484F-99EA-119F7C02C44F}"/>
              </a:ext>
            </a:extLst>
          </p:cNvPr>
          <p:cNvCxnSpPr/>
          <p:nvPr/>
        </p:nvCxnSpPr>
        <p:spPr bwMode="auto">
          <a:xfrm>
            <a:off x="2412000" y="5703213"/>
            <a:ext cx="9242617" cy="7670"/>
          </a:xfrm>
          <a:prstGeom prst="line">
            <a:avLst/>
          </a:prstGeom>
          <a:noFill/>
          <a:ln w="19050" cap="flat" cmpd="sng" algn="ctr">
            <a:solidFill>
              <a:srgbClr val="00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3" name="Gruppieren 13">
            <a:extLst>
              <a:ext uri="{FF2B5EF4-FFF2-40B4-BE49-F238E27FC236}">
                <a16:creationId xmlns="" xmlns:a16="http://schemas.microsoft.com/office/drawing/2014/main" id="{F76D31DF-8DD3-430D-BD8D-2C1185FD759A}"/>
              </a:ext>
            </a:extLst>
          </p:cNvPr>
          <p:cNvGrpSpPr>
            <a:grpSpLocks/>
          </p:cNvGrpSpPr>
          <p:nvPr/>
        </p:nvGrpSpPr>
        <p:grpSpPr bwMode="auto">
          <a:xfrm>
            <a:off x="9288000" y="5546560"/>
            <a:ext cx="736002" cy="393262"/>
            <a:chOff x="5652120" y="3255180"/>
            <a:chExt cx="907968" cy="823560"/>
          </a:xfrm>
          <a:solidFill>
            <a:schemeClr val="bg1"/>
          </a:solidFill>
        </p:grpSpPr>
        <p:sp>
          <p:nvSpPr>
            <p:cNvPr id="54" name="Parallelogramm 13">
              <a:extLst>
                <a:ext uri="{FF2B5EF4-FFF2-40B4-BE49-F238E27FC236}">
                  <a16:creationId xmlns="" xmlns:a16="http://schemas.microsoft.com/office/drawing/2014/main" id="{F775D414-F5CB-4A31-B064-7534D095CA71}"/>
                </a:ext>
              </a:extLst>
            </p:cNvPr>
            <p:cNvSpPr/>
            <p:nvPr/>
          </p:nvSpPr>
          <p:spPr>
            <a:xfrm>
              <a:off x="5920383" y="3380538"/>
              <a:ext cx="379379" cy="553801"/>
            </a:xfrm>
            <a:prstGeom prst="parallelogram">
              <a:avLst>
                <a:gd name="adj" fmla="val 69106"/>
              </a:avLst>
            </a:prstGeom>
            <a:grp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5" name="Eine Ecke des Rechtecks abrunden 14">
              <a:extLst>
                <a:ext uri="{FF2B5EF4-FFF2-40B4-BE49-F238E27FC236}">
                  <a16:creationId xmlns="" xmlns:a16="http://schemas.microsoft.com/office/drawing/2014/main" id="{76A1DE52-77D5-41D0-B098-899F3C6EEE85}"/>
                </a:ext>
              </a:extLst>
            </p:cNvPr>
            <p:cNvSpPr/>
            <p:nvPr/>
          </p:nvSpPr>
          <p:spPr>
            <a:xfrm>
              <a:off x="5893398" y="3255180"/>
              <a:ext cx="666690" cy="16820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6" name="Eine Ecke des Rechtecks abrunden 15">
              <a:extLst>
                <a:ext uri="{FF2B5EF4-FFF2-40B4-BE49-F238E27FC236}">
                  <a16:creationId xmlns="" xmlns:a16="http://schemas.microsoft.com/office/drawing/2014/main" id="{F50E82FD-CF22-4A60-A818-1B86A905FB3E}"/>
                </a:ext>
              </a:extLst>
            </p:cNvPr>
            <p:cNvSpPr/>
            <p:nvPr/>
          </p:nvSpPr>
          <p:spPr>
            <a:xfrm>
              <a:off x="5652120" y="3840228"/>
              <a:ext cx="666690" cy="238512"/>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77" name="Textfeld 76">
            <a:extLst>
              <a:ext uri="{FF2B5EF4-FFF2-40B4-BE49-F238E27FC236}">
                <a16:creationId xmlns="" xmlns:a16="http://schemas.microsoft.com/office/drawing/2014/main" id="{8597BE59-7950-447E-B059-89A237444D7E}"/>
              </a:ext>
            </a:extLst>
          </p:cNvPr>
          <p:cNvSpPr txBox="1"/>
          <p:nvPr/>
        </p:nvSpPr>
        <p:spPr bwMode="auto">
          <a:xfrm>
            <a:off x="2899687" y="2050629"/>
            <a:ext cx="1679306" cy="830997"/>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a:latin typeface="Calibri" panose="020F0502020204030204" pitchFamily="34" charset="0"/>
              </a:rPr>
              <a:t>NMH</a:t>
            </a:r>
          </a:p>
          <a:p>
            <a:pPr algn="ctr">
              <a:spcAft>
                <a:spcPts val="0"/>
              </a:spcAft>
            </a:pPr>
            <a:r>
              <a:rPr lang="de-DE" dirty="0">
                <a:latin typeface="Calibri" panose="020F0502020204030204" pitchFamily="34" charset="0"/>
              </a:rPr>
              <a:t>min. 5 Tage.</a:t>
            </a:r>
          </a:p>
        </p:txBody>
      </p:sp>
      <p:sp>
        <p:nvSpPr>
          <p:cNvPr id="78" name="Textfeld 77">
            <a:extLst>
              <a:ext uri="{FF2B5EF4-FFF2-40B4-BE49-F238E27FC236}">
                <a16:creationId xmlns="" xmlns:a16="http://schemas.microsoft.com/office/drawing/2014/main" id="{3AEF8C6D-90D8-48C3-BE65-B6DF0E8C6465}"/>
              </a:ext>
            </a:extLst>
          </p:cNvPr>
          <p:cNvSpPr txBox="1"/>
          <p:nvPr/>
        </p:nvSpPr>
        <p:spPr bwMode="auto">
          <a:xfrm>
            <a:off x="4784714" y="2050629"/>
            <a:ext cx="2213555" cy="830997"/>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err="1">
                <a:latin typeface="Calibri" panose="020F0502020204030204" pitchFamily="34" charset="0"/>
              </a:rPr>
              <a:t>Edoxaban</a:t>
            </a:r>
            <a:r>
              <a:rPr lang="de-DE" dirty="0">
                <a:latin typeface="Calibri" panose="020F0502020204030204" pitchFamily="34" charset="0"/>
              </a:rPr>
              <a:t> 60 mg</a:t>
            </a:r>
          </a:p>
          <a:p>
            <a:pPr algn="ctr">
              <a:spcAft>
                <a:spcPts val="0"/>
              </a:spcAft>
            </a:pPr>
            <a:r>
              <a:rPr lang="de-DE" dirty="0">
                <a:latin typeface="Calibri" panose="020F0502020204030204" pitchFamily="34" charset="0"/>
              </a:rPr>
              <a:t>einmal tgl.</a:t>
            </a:r>
          </a:p>
        </p:txBody>
      </p:sp>
      <p:sp>
        <p:nvSpPr>
          <p:cNvPr id="79" name="Textfeld 78">
            <a:extLst>
              <a:ext uri="{FF2B5EF4-FFF2-40B4-BE49-F238E27FC236}">
                <a16:creationId xmlns="" xmlns:a16="http://schemas.microsoft.com/office/drawing/2014/main" id="{F2DED993-9611-4980-8108-E5F51CB64332}"/>
              </a:ext>
            </a:extLst>
          </p:cNvPr>
          <p:cNvSpPr txBox="1"/>
          <p:nvPr/>
        </p:nvSpPr>
        <p:spPr bwMode="auto">
          <a:xfrm>
            <a:off x="2917291" y="3115162"/>
            <a:ext cx="2683619" cy="830997"/>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err="1">
                <a:latin typeface="Calibri" panose="020F0502020204030204" pitchFamily="34" charset="0"/>
              </a:rPr>
              <a:t>Rivaroxaban</a:t>
            </a:r>
            <a:endParaRPr lang="de-DE" dirty="0">
              <a:latin typeface="Calibri" panose="020F0502020204030204" pitchFamily="34" charset="0"/>
            </a:endParaRPr>
          </a:p>
          <a:p>
            <a:pPr algn="ctr">
              <a:spcAft>
                <a:spcPts val="0"/>
              </a:spcAft>
            </a:pPr>
            <a:r>
              <a:rPr lang="de-DE" dirty="0">
                <a:latin typeface="Calibri" panose="020F0502020204030204" pitchFamily="34" charset="0"/>
              </a:rPr>
              <a:t>2 x 15 mg für 3 Wo.</a:t>
            </a:r>
          </a:p>
        </p:txBody>
      </p:sp>
      <p:sp>
        <p:nvSpPr>
          <p:cNvPr id="80" name="Textfeld 79">
            <a:extLst>
              <a:ext uri="{FF2B5EF4-FFF2-40B4-BE49-F238E27FC236}">
                <a16:creationId xmlns="" xmlns:a16="http://schemas.microsoft.com/office/drawing/2014/main" id="{A0D07C76-CF02-4E37-BD1B-A9AE83C623A9}"/>
              </a:ext>
            </a:extLst>
          </p:cNvPr>
          <p:cNvSpPr txBox="1"/>
          <p:nvPr/>
        </p:nvSpPr>
        <p:spPr bwMode="auto">
          <a:xfrm>
            <a:off x="6147361" y="3115162"/>
            <a:ext cx="1327864" cy="646331"/>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err="1">
                <a:latin typeface="Calibri" panose="020F0502020204030204" pitchFamily="34" charset="0"/>
              </a:rPr>
              <a:t>Rivaroxaban</a:t>
            </a:r>
            <a:endParaRPr lang="de-DE" dirty="0">
              <a:latin typeface="Calibri" panose="020F0502020204030204" pitchFamily="34" charset="0"/>
            </a:endParaRPr>
          </a:p>
          <a:p>
            <a:pPr algn="ctr">
              <a:spcAft>
                <a:spcPts val="0"/>
              </a:spcAft>
            </a:pPr>
            <a:r>
              <a:rPr lang="de-DE" dirty="0">
                <a:latin typeface="Calibri" panose="020F0502020204030204" pitchFamily="34" charset="0"/>
              </a:rPr>
              <a:t>1</a:t>
            </a:r>
            <a:r>
              <a:rPr lang="de-DE" dirty="0" smtClean="0">
                <a:latin typeface="Calibri" panose="020F0502020204030204" pitchFamily="34" charset="0"/>
              </a:rPr>
              <a:t> </a:t>
            </a:r>
            <a:r>
              <a:rPr lang="de-DE" dirty="0">
                <a:latin typeface="Calibri" panose="020F0502020204030204" pitchFamily="34" charset="0"/>
              </a:rPr>
              <a:t>x </a:t>
            </a:r>
            <a:r>
              <a:rPr lang="de-DE" dirty="0" smtClean="0">
                <a:latin typeface="Calibri" panose="020F0502020204030204" pitchFamily="34" charset="0"/>
              </a:rPr>
              <a:t>20 </a:t>
            </a:r>
            <a:r>
              <a:rPr lang="de-DE" dirty="0">
                <a:latin typeface="Calibri" panose="020F0502020204030204" pitchFamily="34" charset="0"/>
              </a:rPr>
              <a:t>mg</a:t>
            </a:r>
          </a:p>
        </p:txBody>
      </p:sp>
      <p:sp>
        <p:nvSpPr>
          <p:cNvPr id="81" name="Textfeld 80">
            <a:extLst>
              <a:ext uri="{FF2B5EF4-FFF2-40B4-BE49-F238E27FC236}">
                <a16:creationId xmlns="" xmlns:a16="http://schemas.microsoft.com/office/drawing/2014/main" id="{C5DF24B0-BEFE-49FF-AF67-4506C3486A47}"/>
              </a:ext>
            </a:extLst>
          </p:cNvPr>
          <p:cNvSpPr txBox="1"/>
          <p:nvPr/>
        </p:nvSpPr>
        <p:spPr bwMode="auto">
          <a:xfrm>
            <a:off x="2948209" y="4193333"/>
            <a:ext cx="2676374" cy="830997"/>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err="1">
                <a:latin typeface="Calibri" panose="020F0502020204030204" pitchFamily="34" charset="0"/>
              </a:rPr>
              <a:t>Apixaban</a:t>
            </a:r>
            <a:endParaRPr lang="de-DE" dirty="0">
              <a:latin typeface="Calibri" panose="020F0502020204030204" pitchFamily="34" charset="0"/>
            </a:endParaRPr>
          </a:p>
          <a:p>
            <a:pPr algn="ctr">
              <a:spcAft>
                <a:spcPts val="0"/>
              </a:spcAft>
            </a:pPr>
            <a:r>
              <a:rPr lang="de-DE" dirty="0">
                <a:latin typeface="Calibri" panose="020F0502020204030204" pitchFamily="34" charset="0"/>
              </a:rPr>
              <a:t>2 x 10 mg für 7 Tage</a:t>
            </a:r>
          </a:p>
        </p:txBody>
      </p:sp>
      <p:sp>
        <p:nvSpPr>
          <p:cNvPr id="82" name="Textfeld 81">
            <a:extLst>
              <a:ext uri="{FF2B5EF4-FFF2-40B4-BE49-F238E27FC236}">
                <a16:creationId xmlns="" xmlns:a16="http://schemas.microsoft.com/office/drawing/2014/main" id="{3E0C6336-AEE3-4F92-B2E6-A693542186D8}"/>
              </a:ext>
            </a:extLst>
          </p:cNvPr>
          <p:cNvSpPr txBox="1"/>
          <p:nvPr/>
        </p:nvSpPr>
        <p:spPr bwMode="auto">
          <a:xfrm>
            <a:off x="6148336" y="4193333"/>
            <a:ext cx="1380506" cy="830997"/>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err="1">
                <a:latin typeface="Calibri" panose="020F0502020204030204" pitchFamily="34" charset="0"/>
              </a:rPr>
              <a:t>Apixaban</a:t>
            </a:r>
            <a:endParaRPr lang="de-DE" dirty="0">
              <a:latin typeface="Calibri" panose="020F0502020204030204" pitchFamily="34" charset="0"/>
            </a:endParaRPr>
          </a:p>
          <a:p>
            <a:pPr algn="ctr">
              <a:spcAft>
                <a:spcPts val="0"/>
              </a:spcAft>
            </a:pPr>
            <a:r>
              <a:rPr lang="de-DE" dirty="0">
                <a:latin typeface="Calibri" panose="020F0502020204030204" pitchFamily="34" charset="0"/>
              </a:rPr>
              <a:t>2 x 5 mg</a:t>
            </a:r>
          </a:p>
        </p:txBody>
      </p:sp>
      <p:sp>
        <p:nvSpPr>
          <p:cNvPr id="83" name="Textfeld 82">
            <a:extLst>
              <a:ext uri="{FF2B5EF4-FFF2-40B4-BE49-F238E27FC236}">
                <a16:creationId xmlns="" xmlns:a16="http://schemas.microsoft.com/office/drawing/2014/main" id="{11D46634-493E-43E9-8428-BCE2F7CAE862}"/>
              </a:ext>
            </a:extLst>
          </p:cNvPr>
          <p:cNvSpPr txBox="1"/>
          <p:nvPr/>
        </p:nvSpPr>
        <p:spPr bwMode="auto">
          <a:xfrm>
            <a:off x="2975505" y="5298801"/>
            <a:ext cx="2676374" cy="830997"/>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err="1">
                <a:latin typeface="Calibri" panose="020F0502020204030204" pitchFamily="34" charset="0"/>
              </a:rPr>
              <a:t>Apixaban</a:t>
            </a:r>
            <a:endParaRPr lang="de-DE" dirty="0">
              <a:latin typeface="Calibri" panose="020F0502020204030204" pitchFamily="34" charset="0"/>
            </a:endParaRPr>
          </a:p>
          <a:p>
            <a:pPr algn="ctr">
              <a:spcAft>
                <a:spcPts val="0"/>
              </a:spcAft>
            </a:pPr>
            <a:r>
              <a:rPr lang="de-DE" dirty="0">
                <a:latin typeface="Calibri" panose="020F0502020204030204" pitchFamily="34" charset="0"/>
              </a:rPr>
              <a:t>2 x 10 mg für 7 Tage</a:t>
            </a:r>
          </a:p>
        </p:txBody>
      </p:sp>
      <p:sp>
        <p:nvSpPr>
          <p:cNvPr id="84" name="Textfeld 83">
            <a:extLst>
              <a:ext uri="{FF2B5EF4-FFF2-40B4-BE49-F238E27FC236}">
                <a16:creationId xmlns="" xmlns:a16="http://schemas.microsoft.com/office/drawing/2014/main" id="{4EE793BF-B720-46F2-B8E5-82A65C7C64AB}"/>
              </a:ext>
            </a:extLst>
          </p:cNvPr>
          <p:cNvSpPr txBox="1"/>
          <p:nvPr/>
        </p:nvSpPr>
        <p:spPr bwMode="auto">
          <a:xfrm>
            <a:off x="6175632" y="5298801"/>
            <a:ext cx="1380506" cy="830997"/>
          </a:xfrm>
          <a:prstGeom prst="rect">
            <a:avLst/>
          </a:prstGeom>
          <a:solidFill>
            <a:srgbClr val="E7E7FF"/>
          </a:solidFill>
          <a:ln>
            <a:solidFill>
              <a:srgbClr val="000066"/>
            </a:solidFill>
          </a:ln>
          <a:effectLst/>
          <a:extLst/>
        </p:spPr>
        <p:txBody>
          <a:bodyPr wrap="none" rtlCol="0">
            <a:spAutoFit/>
          </a:bodyPr>
          <a:lstStyle/>
          <a:p>
            <a:pPr algn="ctr">
              <a:spcAft>
                <a:spcPts val="0"/>
              </a:spcAft>
            </a:pPr>
            <a:r>
              <a:rPr lang="de-DE" dirty="0" err="1">
                <a:latin typeface="Calibri" panose="020F0502020204030204" pitchFamily="34" charset="0"/>
              </a:rPr>
              <a:t>Apixaban</a:t>
            </a:r>
            <a:endParaRPr lang="de-DE" dirty="0">
              <a:latin typeface="Calibri" panose="020F0502020204030204" pitchFamily="34" charset="0"/>
            </a:endParaRPr>
          </a:p>
          <a:p>
            <a:pPr algn="ctr">
              <a:spcAft>
                <a:spcPts val="0"/>
              </a:spcAft>
            </a:pPr>
            <a:r>
              <a:rPr lang="de-DE" dirty="0">
                <a:latin typeface="Calibri" panose="020F0502020204030204" pitchFamily="34" charset="0"/>
              </a:rPr>
              <a:t>2 x 5 mg</a:t>
            </a:r>
          </a:p>
        </p:txBody>
      </p:sp>
    </p:spTree>
    <p:extLst>
      <p:ext uri="{BB962C8B-B14F-4D97-AF65-F5344CB8AC3E}">
        <p14:creationId xmlns:p14="http://schemas.microsoft.com/office/powerpoint/2010/main" val="14704546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Inhaltsplatzhalter 2">
            <a:extLst>
              <a:ext uri="{FF2B5EF4-FFF2-40B4-BE49-F238E27FC236}">
                <a16:creationId xmlns="" xmlns:a16="http://schemas.microsoft.com/office/drawing/2014/main" id="{D4E0FEC4-E4D6-4C42-9C80-5F7CAA4F8189}"/>
              </a:ext>
            </a:extLst>
          </p:cNvPr>
          <p:cNvSpPr>
            <a:spLocks noGrp="1"/>
          </p:cNvSpPr>
          <p:nvPr>
            <p:ph idx="1"/>
          </p:nvPr>
        </p:nvSpPr>
        <p:spPr>
          <a:xfrm>
            <a:off x="382589" y="1013416"/>
            <a:ext cx="11401424" cy="5272317"/>
          </a:xfrm>
        </p:spPr>
        <p:txBody>
          <a:bodyPr/>
          <a:lstStyle/>
          <a:p>
            <a:pPr algn="ctr"/>
            <a:r>
              <a:rPr lang="de-DE" sz="2400" b="1" dirty="0">
                <a:solidFill>
                  <a:srgbClr val="40545E"/>
                </a:solidFill>
              </a:rPr>
              <a:t>Endpunkte</a:t>
            </a:r>
          </a:p>
          <a:p>
            <a:endParaRPr lang="de-DE" sz="2000" dirty="0">
              <a:solidFill>
                <a:srgbClr val="40545E"/>
              </a:solidFill>
            </a:endParaRPr>
          </a:p>
          <a:p>
            <a:pPr algn="just"/>
            <a:r>
              <a:rPr lang="de-DE" sz="2000" b="1" dirty="0">
                <a:solidFill>
                  <a:srgbClr val="40545E"/>
                </a:solidFill>
              </a:rPr>
              <a:t>Rezidiv der VTE</a:t>
            </a:r>
          </a:p>
          <a:p>
            <a:pPr algn="just"/>
            <a:endParaRPr lang="de-DE" sz="2000" dirty="0">
              <a:solidFill>
                <a:srgbClr val="40545E"/>
              </a:solidFill>
            </a:endParaRPr>
          </a:p>
          <a:p>
            <a:pPr algn="just"/>
            <a:r>
              <a:rPr lang="de-DE" sz="2000" b="1" dirty="0">
                <a:solidFill>
                  <a:srgbClr val="40545E"/>
                </a:solidFill>
              </a:rPr>
              <a:t>Schwere </a:t>
            </a:r>
            <a:r>
              <a:rPr lang="de-DE" sz="2000" b="1" dirty="0" smtClean="0">
                <a:solidFill>
                  <a:srgbClr val="40545E"/>
                </a:solidFill>
              </a:rPr>
              <a:t>Blutung</a:t>
            </a:r>
            <a:endParaRPr lang="de-DE" sz="2000" dirty="0" smtClean="0">
              <a:solidFill>
                <a:srgbClr val="40545E"/>
              </a:solidFill>
            </a:endParaRPr>
          </a:p>
          <a:p>
            <a:pPr algn="just"/>
            <a:endParaRPr lang="de-DE" sz="2000" dirty="0" smtClean="0">
              <a:solidFill>
                <a:srgbClr val="40545E"/>
              </a:solidFill>
            </a:endParaRPr>
          </a:p>
          <a:p>
            <a:pPr algn="just"/>
            <a:endParaRPr lang="de-DE" sz="2000" dirty="0">
              <a:solidFill>
                <a:srgbClr val="40545E"/>
              </a:solidFill>
              <a:latin typeface="+mj-lt"/>
              <a:cs typeface="Arial" panose="020B0604020202020204" pitchFamily="34" charset="0"/>
            </a:endParaRPr>
          </a:p>
          <a:p>
            <a:pPr algn="just"/>
            <a:endParaRPr lang="de-DE" sz="2000" dirty="0" smtClean="0">
              <a:solidFill>
                <a:srgbClr val="40545E"/>
              </a:solidFill>
              <a:latin typeface="+mj-lt"/>
              <a:cs typeface="Arial" panose="020B0604020202020204" pitchFamily="34" charset="0"/>
            </a:endParaRPr>
          </a:p>
          <a:p>
            <a:pPr algn="just"/>
            <a:endParaRPr lang="de-DE" sz="2000" dirty="0">
              <a:solidFill>
                <a:srgbClr val="40545E"/>
              </a:solidFill>
              <a:latin typeface="+mj-lt"/>
              <a:cs typeface="Arial" panose="020B0604020202020204" pitchFamily="34" charset="0"/>
            </a:endParaRPr>
          </a:p>
          <a:p>
            <a:pPr algn="just"/>
            <a:endParaRPr lang="de-DE" sz="2000" dirty="0" smtClean="0">
              <a:solidFill>
                <a:srgbClr val="40545E"/>
              </a:solidFill>
              <a:latin typeface="+mj-lt"/>
              <a:cs typeface="Arial" panose="020B0604020202020204" pitchFamily="34" charset="0"/>
            </a:endParaRPr>
          </a:p>
          <a:p>
            <a:pPr algn="just"/>
            <a:endParaRPr lang="de-DE" sz="2000" dirty="0">
              <a:solidFill>
                <a:srgbClr val="40545E"/>
              </a:solidFill>
              <a:latin typeface="+mj-lt"/>
              <a:cs typeface="Arial" panose="020B0604020202020204" pitchFamily="34" charset="0"/>
            </a:endParaRPr>
          </a:p>
          <a:p>
            <a:pPr algn="just"/>
            <a:r>
              <a:rPr lang="de-DE" sz="2000" b="1" dirty="0" err="1">
                <a:solidFill>
                  <a:srgbClr val="40545E"/>
                </a:solidFill>
                <a:latin typeface="+mj-lt"/>
                <a:cs typeface="Arial" panose="020B0604020202020204" pitchFamily="34" charset="0"/>
              </a:rPr>
              <a:t>Clinically</a:t>
            </a:r>
            <a:r>
              <a:rPr lang="de-DE" sz="2000" b="1" dirty="0">
                <a:solidFill>
                  <a:srgbClr val="40545E"/>
                </a:solidFill>
                <a:latin typeface="+mj-lt"/>
                <a:cs typeface="Arial" panose="020B0604020202020204" pitchFamily="34" charset="0"/>
              </a:rPr>
              <a:t> relevant </a:t>
            </a:r>
            <a:r>
              <a:rPr lang="de-DE" sz="2000" b="1" dirty="0" err="1">
                <a:solidFill>
                  <a:srgbClr val="40545E"/>
                </a:solidFill>
                <a:latin typeface="+mj-lt"/>
                <a:cs typeface="Arial" panose="020B0604020202020204" pitchFamily="34" charset="0"/>
              </a:rPr>
              <a:t>nonmajor</a:t>
            </a:r>
            <a:r>
              <a:rPr lang="de-DE" sz="2000" b="1" dirty="0">
                <a:solidFill>
                  <a:srgbClr val="40545E"/>
                </a:solidFill>
                <a:latin typeface="+mj-lt"/>
                <a:cs typeface="Arial" panose="020B0604020202020204" pitchFamily="34" charset="0"/>
              </a:rPr>
              <a:t> </a:t>
            </a:r>
            <a:r>
              <a:rPr lang="de-DE" sz="2000" b="1" dirty="0" err="1">
                <a:solidFill>
                  <a:srgbClr val="40545E"/>
                </a:solidFill>
                <a:latin typeface="+mj-lt"/>
                <a:cs typeface="Arial" panose="020B0604020202020204" pitchFamily="34" charset="0"/>
              </a:rPr>
              <a:t>bleeding</a:t>
            </a:r>
            <a:r>
              <a:rPr lang="de-DE" sz="2000" dirty="0">
                <a:solidFill>
                  <a:srgbClr val="40545E"/>
                </a:solidFill>
                <a:latin typeface="+mj-lt"/>
                <a:cs typeface="Arial" panose="020B0604020202020204" pitchFamily="34" charset="0"/>
              </a:rPr>
              <a:t> </a:t>
            </a:r>
            <a:endParaRPr lang="de-DE" sz="2000" dirty="0" smtClean="0">
              <a:solidFill>
                <a:srgbClr val="40545E"/>
              </a:solidFill>
              <a:latin typeface="+mj-lt"/>
              <a:cs typeface="Arial" panose="020B0604020202020204" pitchFamily="34" charset="0"/>
            </a:endParaRPr>
          </a:p>
          <a:p>
            <a:pPr algn="just"/>
            <a:r>
              <a:rPr lang="de-DE" sz="2000" b="1" dirty="0" smtClean="0">
                <a:solidFill>
                  <a:srgbClr val="40545E"/>
                </a:solidFill>
                <a:latin typeface="+mj-lt"/>
                <a:cs typeface="Arial" panose="020B0604020202020204" pitchFamily="34" charset="0"/>
              </a:rPr>
              <a:t>(CRNMB)</a:t>
            </a:r>
            <a:endParaRPr lang="de-DE" sz="2000" b="1" dirty="0">
              <a:solidFill>
                <a:srgbClr val="40545E"/>
              </a:solidFill>
              <a:latin typeface="+mj-lt"/>
              <a:cs typeface="Arial" panose="020B0604020202020204" pitchFamily="34" charset="0"/>
            </a:endParaRPr>
          </a:p>
          <a:p>
            <a:pPr algn="just"/>
            <a:endParaRPr lang="de-DE" sz="2000" dirty="0" smtClean="0">
              <a:solidFill>
                <a:srgbClr val="40545E"/>
              </a:solidFill>
              <a:latin typeface="+mj-lt"/>
              <a:cs typeface="Arial" panose="020B0604020202020204" pitchFamily="34" charset="0"/>
            </a:endParaRPr>
          </a:p>
          <a:p>
            <a:pPr algn="just"/>
            <a:endParaRPr lang="de-DE" sz="2000" dirty="0">
              <a:solidFill>
                <a:srgbClr val="40545E"/>
              </a:solidFill>
              <a:latin typeface="+mj-lt"/>
              <a:cs typeface="Arial" panose="020B0604020202020204" pitchFamily="34" charset="0"/>
            </a:endParaRPr>
          </a:p>
          <a:p>
            <a:pPr algn="just"/>
            <a:endParaRPr lang="de-DE" sz="2000" dirty="0" smtClean="0">
              <a:solidFill>
                <a:srgbClr val="40545E"/>
              </a:solidFill>
              <a:latin typeface="+mj-lt"/>
              <a:cs typeface="Arial" panose="020B0604020202020204" pitchFamily="34" charset="0"/>
            </a:endParaRPr>
          </a:p>
          <a:p>
            <a:pPr algn="just"/>
            <a:endParaRPr lang="de-DE" sz="2000" dirty="0">
              <a:solidFill>
                <a:srgbClr val="40545E"/>
              </a:solidFill>
              <a:latin typeface="+mj-lt"/>
              <a:cs typeface="Arial" panose="020B0604020202020204" pitchFamily="34" charset="0"/>
            </a:endParaRPr>
          </a:p>
          <a:p>
            <a:pPr algn="just"/>
            <a:endParaRPr lang="de-DE" sz="2000" dirty="0" smtClean="0">
              <a:solidFill>
                <a:srgbClr val="40545E"/>
              </a:solidFill>
              <a:latin typeface="+mj-lt"/>
              <a:cs typeface="Arial" panose="020B0604020202020204" pitchFamily="34" charset="0"/>
            </a:endParaRPr>
          </a:p>
          <a:p>
            <a:pPr algn="just"/>
            <a:endParaRPr lang="de-DE" sz="2000" dirty="0">
              <a:solidFill>
                <a:srgbClr val="40545E"/>
              </a:solidFill>
              <a:latin typeface="+mj-lt"/>
              <a:cs typeface="Arial" panose="020B0604020202020204" pitchFamily="34" charset="0"/>
            </a:endParaRPr>
          </a:p>
          <a:p>
            <a:pPr algn="just"/>
            <a:r>
              <a:rPr lang="de-DE" sz="2000" b="1" dirty="0" smtClean="0">
                <a:solidFill>
                  <a:srgbClr val="40545E"/>
                </a:solidFill>
                <a:latin typeface="+mj-lt"/>
                <a:cs typeface="Arial" panose="020B0604020202020204" pitchFamily="34" charset="0"/>
              </a:rPr>
              <a:t>Mortalität</a:t>
            </a:r>
            <a:endParaRPr lang="en-US" sz="2000" dirty="0">
              <a:solidFill>
                <a:schemeClr val="tx1"/>
              </a:solidFill>
              <a:latin typeface="+mj-lt"/>
              <a:cs typeface="Arial" panose="020B0604020202020204" pitchFamily="34" charset="0"/>
            </a:endParaRPr>
          </a:p>
          <a:p>
            <a:pPr lvl="0"/>
            <a:endParaRPr lang="en-US" sz="2000" dirty="0">
              <a:solidFill>
                <a:schemeClr val="tx1"/>
              </a:solidFill>
              <a:latin typeface="+mj-lt"/>
              <a:cs typeface="Arial" panose="020B0604020202020204" pitchFamily="34" charset="0"/>
            </a:endParaRPr>
          </a:p>
          <a:p>
            <a:pPr lvl="0"/>
            <a:endParaRPr lang="en-US" sz="2000" dirty="0">
              <a:solidFill>
                <a:schemeClr val="tx1"/>
              </a:solidFill>
              <a:latin typeface="Arial" panose="020B0604020202020204" pitchFamily="34" charset="0"/>
              <a:cs typeface="Arial" panose="020B0604020202020204" pitchFamily="34" charset="0"/>
            </a:endParaRPr>
          </a:p>
          <a:p>
            <a:pPr lvl="0"/>
            <a:endParaRPr lang="en-US" sz="2000" dirty="0">
              <a:solidFill>
                <a:schemeClr val="tx1"/>
              </a:solidFill>
              <a:latin typeface="Arial" panose="020B0604020202020204" pitchFamily="34" charset="0"/>
              <a:cs typeface="Arial" panose="020B0604020202020204" pitchFamily="34" charset="0"/>
            </a:endParaRPr>
          </a:p>
        </p:txBody>
      </p:sp>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besser? Vier randomisierte Studien</a:t>
            </a:r>
          </a:p>
        </p:txBody>
      </p:sp>
      <p:sp>
        <p:nvSpPr>
          <p:cNvPr id="7" name="Rechteck 6">
            <a:extLst>
              <a:ext uri="{FF2B5EF4-FFF2-40B4-BE49-F238E27FC236}">
                <a16:creationId xmlns="" xmlns:a16="http://schemas.microsoft.com/office/drawing/2014/main" id="{D391A6E6-FF25-45B6-9818-33754752AB2C}"/>
              </a:ext>
            </a:extLst>
          </p:cNvPr>
          <p:cNvSpPr/>
          <p:nvPr/>
        </p:nvSpPr>
        <p:spPr>
          <a:xfrm>
            <a:off x="0" y="6285733"/>
            <a:ext cx="10590663" cy="461665"/>
          </a:xfrm>
          <a:prstGeom prst="rect">
            <a:avLst/>
          </a:prstGeom>
        </p:spPr>
        <p:txBody>
          <a:bodyPr wrap="square">
            <a:spAutoFit/>
          </a:bodyPr>
          <a:lstStyle/>
          <a:p>
            <a:pPr>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Raskob GE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2018;378:615-624. </a:t>
            </a: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Young AM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J Clin Oncol 2018;36:2017-2023.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McBane</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RD et al.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Thromb</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Haemost</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2020;18:411–421. Agnelli G et al. 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2020; 382:1599-1607</a:t>
            </a:r>
            <a:endParaRPr lang="en-US" altLang="en-US" sz="1200" dirty="0">
              <a:solidFill>
                <a:srgbClr val="00619D"/>
              </a:solidFill>
              <a:latin typeface="Calibri" panose="020F0502020204030204" pitchFamily="34" charset="0"/>
              <a:ea typeface="ＭＳ Ｐゴシック" pitchFamily="34" charset="-128"/>
            </a:endParaRPr>
          </a:p>
        </p:txBody>
      </p:sp>
      <p:sp>
        <p:nvSpPr>
          <p:cNvPr id="2" name="Textfeld 1"/>
          <p:cNvSpPr txBox="1"/>
          <p:nvPr/>
        </p:nvSpPr>
        <p:spPr>
          <a:xfrm>
            <a:off x="4714875" y="2085975"/>
            <a:ext cx="6524625" cy="4149854"/>
          </a:xfrm>
          <a:prstGeom prst="rect">
            <a:avLst/>
          </a:prstGeom>
          <a:noFill/>
        </p:spPr>
        <p:txBody>
          <a:bodyPr wrap="square" lIns="0" tIns="0" rIns="0" rtlCol="0">
            <a:spAutoFit/>
          </a:bodyPr>
          <a:lstStyle/>
          <a:p>
            <a:pPr marL="180975" indent="-161925" algn="just">
              <a:lnSpc>
                <a:spcPts val="2000"/>
              </a:lnSpc>
              <a:buFont typeface="Arial" panose="020B0604020202020204" pitchFamily="34" charset="0"/>
              <a:buChar char="•"/>
            </a:pPr>
            <a:r>
              <a:rPr lang="de-DE" sz="2000" dirty="0">
                <a:solidFill>
                  <a:srgbClr val="40545E"/>
                </a:solidFill>
              </a:rPr>
              <a:t>Hb-Abfall ≥2 g/dl</a:t>
            </a:r>
          </a:p>
          <a:p>
            <a:pPr marL="180975" indent="-161925" algn="just">
              <a:lnSpc>
                <a:spcPts val="2000"/>
              </a:lnSpc>
              <a:buFont typeface="Arial" panose="020B0604020202020204" pitchFamily="34" charset="0"/>
              <a:buChar char="•"/>
            </a:pPr>
            <a:r>
              <a:rPr lang="de-DE" sz="2000" dirty="0">
                <a:solidFill>
                  <a:srgbClr val="40545E"/>
                </a:solidFill>
              </a:rPr>
              <a:t>Transfusion ≥2 Einheiten</a:t>
            </a:r>
          </a:p>
          <a:p>
            <a:pPr marL="180975" indent="-161925" algn="just">
              <a:lnSpc>
                <a:spcPts val="2000"/>
              </a:lnSpc>
              <a:buFont typeface="Arial" panose="020B0604020202020204" pitchFamily="34" charset="0"/>
              <a:buChar char="•"/>
            </a:pPr>
            <a:r>
              <a:rPr lang="de-DE" sz="2000" dirty="0">
                <a:solidFill>
                  <a:srgbClr val="40545E"/>
                </a:solidFill>
              </a:rPr>
              <a:t>Blutung intrakraniell, </a:t>
            </a:r>
            <a:r>
              <a:rPr lang="de-DE" sz="2000" dirty="0" smtClean="0">
                <a:solidFill>
                  <a:srgbClr val="40545E"/>
                </a:solidFill>
              </a:rPr>
              <a:t>intraspinal/</a:t>
            </a:r>
            <a:r>
              <a:rPr lang="de-DE" sz="2000" dirty="0" err="1" smtClean="0">
                <a:solidFill>
                  <a:srgbClr val="40545E"/>
                </a:solidFill>
              </a:rPr>
              <a:t>epidural</a:t>
            </a:r>
            <a:r>
              <a:rPr lang="de-DE" sz="2000" dirty="0" smtClean="0">
                <a:solidFill>
                  <a:srgbClr val="40545E"/>
                </a:solidFill>
              </a:rPr>
              <a:t>, </a:t>
            </a:r>
            <a:r>
              <a:rPr lang="de-DE" sz="2000" dirty="0" err="1" smtClean="0">
                <a:solidFill>
                  <a:srgbClr val="40545E"/>
                </a:solidFill>
              </a:rPr>
              <a:t>intraokulär</a:t>
            </a:r>
            <a:r>
              <a:rPr lang="de-DE" sz="2000" dirty="0">
                <a:solidFill>
                  <a:srgbClr val="40545E"/>
                </a:solidFill>
              </a:rPr>
              <a:t>, </a:t>
            </a:r>
            <a:r>
              <a:rPr lang="de-DE" sz="2000" dirty="0" smtClean="0">
                <a:solidFill>
                  <a:srgbClr val="40545E"/>
                </a:solidFill>
              </a:rPr>
              <a:t>retro-peritoneal</a:t>
            </a:r>
            <a:r>
              <a:rPr lang="de-DE" sz="2000" dirty="0">
                <a:solidFill>
                  <a:srgbClr val="40545E"/>
                </a:solidFill>
              </a:rPr>
              <a:t>, </a:t>
            </a:r>
            <a:r>
              <a:rPr lang="de-DE" sz="2000" dirty="0" err="1">
                <a:solidFill>
                  <a:srgbClr val="40545E"/>
                </a:solidFill>
              </a:rPr>
              <a:t>perikardial</a:t>
            </a:r>
            <a:r>
              <a:rPr lang="de-DE" sz="2000" dirty="0">
                <a:solidFill>
                  <a:srgbClr val="40545E"/>
                </a:solidFill>
              </a:rPr>
              <a:t>, intraartikulär, intramuskulär mit </a:t>
            </a:r>
            <a:r>
              <a:rPr lang="de-DE" sz="2000" dirty="0" err="1">
                <a:solidFill>
                  <a:srgbClr val="40545E"/>
                </a:solidFill>
              </a:rPr>
              <a:t>Kompartmentsyndrom</a:t>
            </a:r>
            <a:endParaRPr lang="de-DE" sz="2000" dirty="0">
              <a:solidFill>
                <a:srgbClr val="40545E"/>
              </a:solidFill>
            </a:endParaRPr>
          </a:p>
          <a:p>
            <a:pPr marL="180975" indent="-161925" algn="just">
              <a:lnSpc>
                <a:spcPts val="2000"/>
              </a:lnSpc>
              <a:buFont typeface="Arial" panose="020B0604020202020204" pitchFamily="34" charset="0"/>
              <a:buChar char="•"/>
            </a:pPr>
            <a:r>
              <a:rPr lang="de-DE" sz="2000" dirty="0">
                <a:solidFill>
                  <a:srgbClr val="40545E"/>
                </a:solidFill>
              </a:rPr>
              <a:t>Tödliche </a:t>
            </a:r>
            <a:r>
              <a:rPr lang="de-DE" sz="2000" dirty="0" smtClean="0">
                <a:solidFill>
                  <a:srgbClr val="40545E"/>
                </a:solidFill>
              </a:rPr>
              <a:t>Blutung</a:t>
            </a:r>
          </a:p>
          <a:p>
            <a:pPr marL="19050" algn="just">
              <a:lnSpc>
                <a:spcPts val="2000"/>
              </a:lnSpc>
            </a:pPr>
            <a:endParaRPr lang="de-DE" sz="2000" dirty="0" smtClean="0">
              <a:solidFill>
                <a:srgbClr val="40545E"/>
              </a:solidFill>
            </a:endParaRPr>
          </a:p>
          <a:p>
            <a:pPr marL="180975" lvl="0" indent="-180975" algn="just">
              <a:lnSpc>
                <a:spcPts val="2000"/>
              </a:lnSpc>
              <a:buFont typeface="Arial" panose="020B0604020202020204" pitchFamily="34" charset="0"/>
              <a:buChar char="•"/>
            </a:pPr>
            <a:r>
              <a:rPr lang="de-DE" sz="2000" dirty="0" smtClean="0">
                <a:solidFill>
                  <a:srgbClr val="40545E"/>
                </a:solidFill>
                <a:cs typeface="Arial" panose="020B0604020202020204" pitchFamily="34" charset="0"/>
              </a:rPr>
              <a:t>Akute, </a:t>
            </a:r>
            <a:r>
              <a:rPr lang="de-DE" sz="2000" dirty="0">
                <a:solidFill>
                  <a:srgbClr val="40545E"/>
                </a:solidFill>
                <a:cs typeface="Arial" panose="020B0604020202020204" pitchFamily="34" charset="0"/>
              </a:rPr>
              <a:t>klinisch </a:t>
            </a:r>
            <a:r>
              <a:rPr lang="de-DE" sz="2000" dirty="0" smtClean="0">
                <a:solidFill>
                  <a:srgbClr val="40545E"/>
                </a:solidFill>
                <a:cs typeface="Arial" panose="020B0604020202020204" pitchFamily="34" charset="0"/>
              </a:rPr>
              <a:t>offensichtliche Ereignisse</a:t>
            </a:r>
            <a:endParaRPr lang="de-DE" sz="2000" dirty="0">
              <a:solidFill>
                <a:srgbClr val="40545E"/>
              </a:solidFill>
              <a:cs typeface="Arial" panose="020B0604020202020204" pitchFamily="34" charset="0"/>
            </a:endParaRPr>
          </a:p>
          <a:p>
            <a:pPr marL="180975" lvl="0" indent="-180975" algn="just">
              <a:lnSpc>
                <a:spcPts val="2000"/>
              </a:lnSpc>
              <a:buFont typeface="Arial" panose="020B0604020202020204" pitchFamily="34" charset="0"/>
              <a:buChar char="•"/>
            </a:pPr>
            <a:r>
              <a:rPr lang="de-DE" sz="2000" dirty="0">
                <a:solidFill>
                  <a:srgbClr val="40545E"/>
                </a:solidFill>
                <a:cs typeface="Arial" panose="020B0604020202020204" pitchFamily="34" charset="0"/>
              </a:rPr>
              <a:t>Wundhämatome, Blutergüsse, GI-Blutungen, </a:t>
            </a:r>
            <a:r>
              <a:rPr lang="de-DE" sz="2000" dirty="0" err="1">
                <a:solidFill>
                  <a:srgbClr val="40545E"/>
                </a:solidFill>
                <a:cs typeface="Arial" panose="020B0604020202020204" pitchFamily="34" charset="0"/>
              </a:rPr>
              <a:t>Hämoptysen</a:t>
            </a:r>
            <a:r>
              <a:rPr lang="de-DE" sz="2000" dirty="0">
                <a:solidFill>
                  <a:srgbClr val="40545E"/>
                </a:solidFill>
                <a:cs typeface="Arial" panose="020B0604020202020204" pitchFamily="34" charset="0"/>
              </a:rPr>
              <a:t>, Hämaturien oder Nasenbluten</a:t>
            </a:r>
          </a:p>
          <a:p>
            <a:pPr marL="180975" lvl="0" indent="-180975" algn="just">
              <a:lnSpc>
                <a:spcPts val="2000"/>
              </a:lnSpc>
              <a:buFont typeface="Arial" panose="020B0604020202020204" pitchFamily="34" charset="0"/>
              <a:buChar char="•"/>
            </a:pPr>
            <a:r>
              <a:rPr lang="de-DE" sz="2000" dirty="0">
                <a:solidFill>
                  <a:srgbClr val="40545E"/>
                </a:solidFill>
                <a:cs typeface="Arial" panose="020B0604020202020204" pitchFamily="34" charset="0"/>
              </a:rPr>
              <a:t>Erfüllen nicht die Kriterien einer schweren Blutung</a:t>
            </a:r>
          </a:p>
          <a:p>
            <a:pPr marL="180975" lvl="0" indent="-180975" algn="just">
              <a:lnSpc>
                <a:spcPts val="2000"/>
              </a:lnSpc>
              <a:buFont typeface="Arial" panose="020B0604020202020204" pitchFamily="34" charset="0"/>
              <a:buChar char="•"/>
            </a:pPr>
            <a:r>
              <a:rPr lang="de-DE" sz="2000" dirty="0">
                <a:solidFill>
                  <a:srgbClr val="40545E"/>
                </a:solidFill>
                <a:cs typeface="Arial" panose="020B0604020202020204" pitchFamily="34" charset="0"/>
              </a:rPr>
              <a:t>Führen aber zu medizinischen Interventionen, ungeplanten Kontakten mit dem Arzt, Unterbrechungen oder Abbrüchen der Studienmedikation oder zu Einschränkungen der Aktivitäten des täglichen Lebens</a:t>
            </a:r>
          </a:p>
          <a:p>
            <a:pPr marL="19050" algn="just">
              <a:lnSpc>
                <a:spcPts val="2000"/>
              </a:lnSpc>
            </a:pPr>
            <a:endParaRPr lang="de-DE" dirty="0" smtClean="0">
              <a:solidFill>
                <a:schemeClr val="tx2"/>
              </a:solidFill>
            </a:endParaRPr>
          </a:p>
        </p:txBody>
      </p:sp>
    </p:spTree>
    <p:extLst>
      <p:ext uri="{BB962C8B-B14F-4D97-AF65-F5344CB8AC3E}">
        <p14:creationId xmlns:p14="http://schemas.microsoft.com/office/powerpoint/2010/main" val="19309226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Grafik 87">
            <a:extLst>
              <a:ext uri="{FF2B5EF4-FFF2-40B4-BE49-F238E27FC236}">
                <a16:creationId xmlns="" xmlns:a16="http://schemas.microsoft.com/office/drawing/2014/main" id="{C43FBDA6-04CC-4037-A5AE-816061A58FF2}"/>
              </a:ext>
            </a:extLst>
          </p:cNvPr>
          <p:cNvPicPr>
            <a:picLocks noChangeAspect="1"/>
          </p:cNvPicPr>
          <p:nvPr/>
        </p:nvPicPr>
        <p:blipFill>
          <a:blip r:embed="rId3"/>
          <a:stretch>
            <a:fillRect/>
          </a:stretch>
        </p:blipFill>
        <p:spPr>
          <a:xfrm>
            <a:off x="6193524" y="2673730"/>
            <a:ext cx="2880000" cy="1888894"/>
          </a:xfrm>
          <a:prstGeom prst="rect">
            <a:avLst/>
          </a:prstGeom>
        </p:spPr>
      </p:pic>
      <p:sp>
        <p:nvSpPr>
          <p:cNvPr id="8" name="Titel 1"/>
          <p:cNvSpPr txBox="1">
            <a:spLocks/>
          </p:cNvSpPr>
          <p:nvPr/>
        </p:nvSpPr>
        <p:spPr>
          <a:xfrm>
            <a:off x="935426" y="195189"/>
            <a:ext cx="10363200" cy="507164"/>
          </a:xfrm>
          <a:prstGeom prst="rect">
            <a:avLst/>
          </a:prstGeom>
        </p:spPr>
        <p:txBody>
          <a:bodyPr lIns="121917" tIns="60958" rIns="121917" bIns="60958">
            <a:noAutofit/>
          </a:bodyPr>
          <a:lstStyle>
            <a:lvl1pPr algn="l" defTabSz="914400" rtl="0" eaLnBrk="1" latinLnBrk="0" hangingPunct="1">
              <a:lnSpc>
                <a:spcPct val="90000"/>
              </a:lnSpc>
              <a:spcBef>
                <a:spcPct val="0"/>
              </a:spcBef>
              <a:buNone/>
              <a:defRPr sz="3300" b="1" i="0" kern="1200" cap="none" baseline="0">
                <a:solidFill>
                  <a:schemeClr val="accent6"/>
                </a:solidFill>
                <a:latin typeface="Calibri" panose="020F0502020204030204" pitchFamily="34" charset="0"/>
                <a:ea typeface="+mj-ea"/>
                <a:cs typeface="Calibri" panose="020F0502020204030204" pitchFamily="34" charset="0"/>
              </a:defRPr>
            </a:lvl1pPr>
          </a:lstStyle>
          <a:p>
            <a:pPr algn="ctr"/>
            <a:r>
              <a:rPr lang="de-DE" sz="3200" dirty="0">
                <a:solidFill>
                  <a:srgbClr val="9A0000"/>
                </a:solidFill>
                <a:latin typeface="+mn-lt"/>
                <a:cs typeface="Arial" panose="020B0604020202020204" pitchFamily="34" charset="0"/>
              </a:rPr>
              <a:t>Sind </a:t>
            </a:r>
            <a:r>
              <a:rPr lang="de-DE" sz="3200" dirty="0" smtClean="0">
                <a:solidFill>
                  <a:srgbClr val="9A0000"/>
                </a:solidFill>
                <a:latin typeface="+mn-lt"/>
                <a:cs typeface="Arial" panose="020B0604020202020204" pitchFamily="34" charset="0"/>
              </a:rPr>
              <a:t>DOAK </a:t>
            </a:r>
            <a:r>
              <a:rPr lang="de-DE" sz="3200" dirty="0">
                <a:solidFill>
                  <a:srgbClr val="9A0000"/>
                </a:solidFill>
                <a:latin typeface="+mn-lt"/>
                <a:cs typeface="Arial" panose="020B0604020202020204" pitchFamily="34" charset="0"/>
              </a:rPr>
              <a:t>besser? Vier randomisierte Studien</a:t>
            </a:r>
          </a:p>
        </p:txBody>
      </p:sp>
      <p:sp>
        <p:nvSpPr>
          <p:cNvPr id="7" name="Rechteck 6">
            <a:extLst>
              <a:ext uri="{FF2B5EF4-FFF2-40B4-BE49-F238E27FC236}">
                <a16:creationId xmlns="" xmlns:a16="http://schemas.microsoft.com/office/drawing/2014/main" id="{D391A6E6-FF25-45B6-9818-33754752AB2C}"/>
              </a:ext>
            </a:extLst>
          </p:cNvPr>
          <p:cNvSpPr/>
          <p:nvPr/>
        </p:nvSpPr>
        <p:spPr>
          <a:xfrm>
            <a:off x="0" y="6285733"/>
            <a:ext cx="10590663" cy="461665"/>
          </a:xfrm>
          <a:prstGeom prst="rect">
            <a:avLst/>
          </a:prstGeom>
        </p:spPr>
        <p:txBody>
          <a:bodyPr wrap="square">
            <a:spAutoFit/>
          </a:bodyPr>
          <a:lstStyle/>
          <a:p>
            <a:pPr>
              <a:spcBef>
                <a:spcPct val="20000"/>
              </a:spcBef>
            </a:pP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Raskob GE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2018;378:615-624. </a:t>
            </a:r>
            <a:r>
              <a:rPr lang="en-US" altLang="en-US" sz="1200" dirty="0">
                <a:solidFill>
                  <a:srgbClr val="00619D"/>
                </a:solidFill>
                <a:latin typeface="Calibri" panose="020F0502020204030204" pitchFamily="34" charset="0"/>
                <a:ea typeface="ＭＳ Ｐゴシック" pitchFamily="34" charset="-128"/>
                <a:cs typeface="Arial" panose="020B0604020202020204" pitchFamily="34" charset="0"/>
              </a:rPr>
              <a:t>Young AM et al. </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J Clin Oncol 2018;36:2017-2023.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McBane</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RD et al.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Thromb</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Haemost</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2020;18:411–421. Agnelli G et al. N </a:t>
            </a:r>
            <a:r>
              <a:rPr lang="en-US" altLang="en-US" sz="1200" i="1" dirty="0" err="1">
                <a:solidFill>
                  <a:srgbClr val="00619D"/>
                </a:solidFill>
                <a:latin typeface="Calibri" panose="020F0502020204030204" pitchFamily="34" charset="0"/>
                <a:ea typeface="ＭＳ Ｐゴシック" pitchFamily="34" charset="-128"/>
                <a:cs typeface="Arial" panose="020B0604020202020204" pitchFamily="34" charset="0"/>
              </a:rPr>
              <a:t>Engl</a:t>
            </a:r>
            <a:r>
              <a:rPr lang="en-US" altLang="en-US" sz="1200" i="1" dirty="0">
                <a:solidFill>
                  <a:srgbClr val="00619D"/>
                </a:solidFill>
                <a:latin typeface="Calibri" panose="020F0502020204030204" pitchFamily="34" charset="0"/>
                <a:ea typeface="ＭＳ Ｐゴシック" pitchFamily="34" charset="-128"/>
                <a:cs typeface="Arial" panose="020B0604020202020204" pitchFamily="34" charset="0"/>
              </a:rPr>
              <a:t> J Med 2020; 382:1599-1607</a:t>
            </a:r>
            <a:endParaRPr lang="en-US" altLang="en-US" sz="1200" dirty="0">
              <a:solidFill>
                <a:srgbClr val="00619D"/>
              </a:solidFill>
              <a:latin typeface="Calibri" panose="020F0502020204030204" pitchFamily="34" charset="0"/>
              <a:ea typeface="ＭＳ Ｐゴシック" pitchFamily="34" charset="-128"/>
            </a:endParaRPr>
          </a:p>
        </p:txBody>
      </p:sp>
      <p:sp>
        <p:nvSpPr>
          <p:cNvPr id="59" name="Textfeld 58">
            <a:extLst>
              <a:ext uri="{FF2B5EF4-FFF2-40B4-BE49-F238E27FC236}">
                <a16:creationId xmlns="" xmlns:a16="http://schemas.microsoft.com/office/drawing/2014/main" id="{E4FA4B8D-1A61-4AEA-A689-21B665F7864F}"/>
              </a:ext>
            </a:extLst>
          </p:cNvPr>
          <p:cNvSpPr txBox="1"/>
          <p:nvPr/>
        </p:nvSpPr>
        <p:spPr bwMode="auto">
          <a:xfrm>
            <a:off x="0" y="1212044"/>
            <a:ext cx="12192000" cy="127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nSpc>
                <a:spcPts val="2300"/>
              </a:lnSpc>
              <a:spcAft>
                <a:spcPts val="0"/>
              </a:spcAft>
              <a:tabLst>
                <a:tab pos="1528763" algn="ctr"/>
                <a:tab pos="4489450" algn="ctr"/>
                <a:tab pos="7534275" algn="ctr"/>
                <a:tab pos="10590213" algn="ctr"/>
              </a:tabLst>
            </a:pPr>
            <a:r>
              <a:rPr lang="de-DE" sz="2400" dirty="0">
                <a:latin typeface="Calibri" panose="020F0502020204030204" pitchFamily="34" charset="0"/>
              </a:rPr>
              <a:t>	</a:t>
            </a:r>
            <a:r>
              <a:rPr lang="de-DE" sz="2000" dirty="0">
                <a:latin typeface="Calibri" panose="020F0502020204030204" pitchFamily="34" charset="0"/>
              </a:rPr>
              <a:t>Hokusai VTE	Select-D	ADAM VTE	Caravaggio</a:t>
            </a:r>
          </a:p>
          <a:p>
            <a:pPr>
              <a:lnSpc>
                <a:spcPts val="2300"/>
              </a:lnSpc>
              <a:spcAft>
                <a:spcPts val="0"/>
              </a:spcAft>
              <a:tabLst>
                <a:tab pos="1528763" algn="ctr"/>
                <a:tab pos="4489450" algn="ctr"/>
                <a:tab pos="7534275" algn="ctr"/>
                <a:tab pos="10590213" algn="ctr"/>
              </a:tabLst>
            </a:pPr>
            <a:r>
              <a:rPr lang="de-DE" sz="2000" dirty="0">
                <a:latin typeface="Calibri" panose="020F0502020204030204" pitchFamily="34" charset="0"/>
              </a:rPr>
              <a:t>	</a:t>
            </a:r>
            <a:r>
              <a:rPr lang="de-DE" sz="2000" dirty="0" err="1">
                <a:latin typeface="Calibri" panose="020F0502020204030204" pitchFamily="34" charset="0"/>
              </a:rPr>
              <a:t>Edoxaban</a:t>
            </a:r>
            <a:r>
              <a:rPr lang="de-DE" sz="2000" dirty="0">
                <a:latin typeface="Calibri" panose="020F0502020204030204" pitchFamily="34" charset="0"/>
              </a:rPr>
              <a:t> (</a:t>
            </a:r>
            <a:r>
              <a:rPr lang="de-DE" sz="2000" dirty="0" err="1">
                <a:latin typeface="Calibri" panose="020F0502020204030204" pitchFamily="34" charset="0"/>
              </a:rPr>
              <a:t>Lixiana</a:t>
            </a:r>
            <a:r>
              <a:rPr lang="de-DE" sz="2000" dirty="0">
                <a:latin typeface="Calibri" panose="020F0502020204030204" pitchFamily="34" charset="0"/>
              </a:rPr>
              <a:t>®)	</a:t>
            </a:r>
            <a:r>
              <a:rPr lang="de-DE" sz="2000" dirty="0" err="1">
                <a:latin typeface="Calibri" panose="020F0502020204030204" pitchFamily="34" charset="0"/>
              </a:rPr>
              <a:t>Rivaroxaban</a:t>
            </a:r>
            <a:r>
              <a:rPr lang="de-DE" sz="2000" dirty="0">
                <a:latin typeface="Calibri" panose="020F0502020204030204" pitchFamily="34" charset="0"/>
              </a:rPr>
              <a:t> (Xarelto®)	</a:t>
            </a:r>
            <a:r>
              <a:rPr lang="de-DE" sz="2000" dirty="0" err="1">
                <a:latin typeface="Calibri" panose="020F0502020204030204" pitchFamily="34" charset="0"/>
              </a:rPr>
              <a:t>Apixaban</a:t>
            </a:r>
            <a:r>
              <a:rPr lang="de-DE" sz="2000" dirty="0">
                <a:latin typeface="Calibri" panose="020F0502020204030204" pitchFamily="34" charset="0"/>
              </a:rPr>
              <a:t> (Eliquis®)	</a:t>
            </a:r>
            <a:r>
              <a:rPr lang="de-DE" sz="2000" dirty="0" err="1">
                <a:latin typeface="Calibri" panose="020F0502020204030204" pitchFamily="34" charset="0"/>
              </a:rPr>
              <a:t>Apixaban</a:t>
            </a:r>
            <a:r>
              <a:rPr lang="de-DE" sz="2000" dirty="0">
                <a:latin typeface="Calibri" panose="020F0502020204030204" pitchFamily="34" charset="0"/>
              </a:rPr>
              <a:t> (</a:t>
            </a:r>
            <a:r>
              <a:rPr lang="de-DE" sz="2000" dirty="0" err="1">
                <a:latin typeface="Calibri" panose="020F0502020204030204" pitchFamily="34" charset="0"/>
              </a:rPr>
              <a:t>Eliquis</a:t>
            </a:r>
            <a:r>
              <a:rPr lang="de-DE" sz="2000" dirty="0" smtClean="0">
                <a:latin typeface="Calibri" panose="020F0502020204030204" pitchFamily="34" charset="0"/>
              </a:rPr>
              <a:t>®)</a:t>
            </a:r>
          </a:p>
          <a:p>
            <a:pPr>
              <a:lnSpc>
                <a:spcPts val="2300"/>
              </a:lnSpc>
              <a:spcAft>
                <a:spcPts val="0"/>
              </a:spcAft>
              <a:tabLst>
                <a:tab pos="6005513" algn="ctr"/>
                <a:tab pos="7534275" algn="ctr"/>
                <a:tab pos="10590213" algn="ctr"/>
              </a:tabLst>
            </a:pPr>
            <a:endParaRPr lang="de-DE" sz="2000" dirty="0" smtClean="0">
              <a:latin typeface="Calibri" panose="020F0502020204030204" pitchFamily="34" charset="0"/>
            </a:endParaRPr>
          </a:p>
          <a:p>
            <a:pPr>
              <a:lnSpc>
                <a:spcPts val="2300"/>
              </a:lnSpc>
              <a:spcAft>
                <a:spcPts val="0"/>
              </a:spcAft>
              <a:tabLst>
                <a:tab pos="6005513" algn="ctr"/>
                <a:tab pos="7534275" algn="ctr"/>
                <a:tab pos="10590213" algn="ctr"/>
              </a:tabLst>
            </a:pPr>
            <a:r>
              <a:rPr lang="de-DE" sz="2000" dirty="0">
                <a:latin typeface="Calibri" panose="020F0502020204030204" pitchFamily="34" charset="0"/>
              </a:rPr>
              <a:t>	</a:t>
            </a:r>
            <a:r>
              <a:rPr lang="de-DE" sz="2000" b="1" dirty="0" smtClean="0">
                <a:latin typeface="Calibri" panose="020F0502020204030204" pitchFamily="34" charset="0"/>
              </a:rPr>
              <a:t>VTE-Rezidive</a:t>
            </a:r>
            <a:endParaRPr lang="de-DE" sz="2000" b="1" dirty="0">
              <a:latin typeface="Calibri" panose="020F0502020204030204" pitchFamily="34" charset="0"/>
            </a:endParaRPr>
          </a:p>
        </p:txBody>
      </p:sp>
      <p:pic>
        <p:nvPicPr>
          <p:cNvPr id="71" name="Grafik 70">
            <a:extLst>
              <a:ext uri="{FF2B5EF4-FFF2-40B4-BE49-F238E27FC236}">
                <a16:creationId xmlns="" xmlns:a16="http://schemas.microsoft.com/office/drawing/2014/main" id="{7089BDC6-0B46-4A90-BB6B-B64AF41A4C0D}"/>
              </a:ext>
            </a:extLst>
          </p:cNvPr>
          <p:cNvPicPr>
            <a:picLocks noChangeAspect="1"/>
          </p:cNvPicPr>
          <p:nvPr/>
        </p:nvPicPr>
        <p:blipFill>
          <a:blip r:embed="rId4"/>
          <a:stretch>
            <a:fillRect/>
          </a:stretch>
        </p:blipFill>
        <p:spPr>
          <a:xfrm>
            <a:off x="9179888" y="2748700"/>
            <a:ext cx="2880000" cy="1755101"/>
          </a:xfrm>
          <a:prstGeom prst="rect">
            <a:avLst/>
          </a:prstGeom>
        </p:spPr>
      </p:pic>
      <p:pic>
        <p:nvPicPr>
          <p:cNvPr id="91" name="Grafik 90">
            <a:extLst>
              <a:ext uri="{FF2B5EF4-FFF2-40B4-BE49-F238E27FC236}">
                <a16:creationId xmlns="" xmlns:a16="http://schemas.microsoft.com/office/drawing/2014/main" id="{BB5A699B-0621-43A3-AE33-46119295894D}"/>
              </a:ext>
            </a:extLst>
          </p:cNvPr>
          <p:cNvPicPr>
            <a:picLocks noChangeAspect="1"/>
          </p:cNvPicPr>
          <p:nvPr/>
        </p:nvPicPr>
        <p:blipFill>
          <a:blip r:embed="rId5"/>
          <a:stretch>
            <a:fillRect/>
          </a:stretch>
        </p:blipFill>
        <p:spPr>
          <a:xfrm>
            <a:off x="8478569" y="3979217"/>
            <a:ext cx="477584" cy="113919"/>
          </a:xfrm>
          <a:prstGeom prst="rect">
            <a:avLst/>
          </a:prstGeom>
        </p:spPr>
      </p:pic>
      <p:pic>
        <p:nvPicPr>
          <p:cNvPr id="92" name="Grafik 91">
            <a:extLst>
              <a:ext uri="{FF2B5EF4-FFF2-40B4-BE49-F238E27FC236}">
                <a16:creationId xmlns="" xmlns:a16="http://schemas.microsoft.com/office/drawing/2014/main" id="{C5D765E3-0BF6-4E79-96C4-1A9CC4A014FC}"/>
              </a:ext>
            </a:extLst>
          </p:cNvPr>
          <p:cNvPicPr>
            <a:picLocks noChangeAspect="1"/>
          </p:cNvPicPr>
          <p:nvPr/>
        </p:nvPicPr>
        <p:blipFill>
          <a:blip r:embed="rId6"/>
          <a:stretch>
            <a:fillRect/>
          </a:stretch>
        </p:blipFill>
        <p:spPr>
          <a:xfrm>
            <a:off x="8478569" y="2786803"/>
            <a:ext cx="508254" cy="122682"/>
          </a:xfrm>
          <a:prstGeom prst="rect">
            <a:avLst/>
          </a:prstGeom>
        </p:spPr>
      </p:pic>
      <p:pic>
        <p:nvPicPr>
          <p:cNvPr id="93" name="Grafik 92">
            <a:extLst>
              <a:ext uri="{FF2B5EF4-FFF2-40B4-BE49-F238E27FC236}">
                <a16:creationId xmlns="" xmlns:a16="http://schemas.microsoft.com/office/drawing/2014/main" id="{C32F8F83-A81A-4841-A3DB-9B986E5A66D6}"/>
              </a:ext>
            </a:extLst>
          </p:cNvPr>
          <p:cNvPicPr>
            <a:picLocks noChangeAspect="1"/>
          </p:cNvPicPr>
          <p:nvPr/>
        </p:nvPicPr>
        <p:blipFill>
          <a:blip r:embed="rId7"/>
          <a:stretch>
            <a:fillRect/>
          </a:stretch>
        </p:blipFill>
        <p:spPr>
          <a:xfrm>
            <a:off x="147169" y="2909485"/>
            <a:ext cx="2880000" cy="1547451"/>
          </a:xfrm>
          <a:prstGeom prst="rect">
            <a:avLst/>
          </a:prstGeom>
        </p:spPr>
      </p:pic>
      <p:pic>
        <p:nvPicPr>
          <p:cNvPr id="95" name="Grafik 94">
            <a:extLst>
              <a:ext uri="{FF2B5EF4-FFF2-40B4-BE49-F238E27FC236}">
                <a16:creationId xmlns="" xmlns:a16="http://schemas.microsoft.com/office/drawing/2014/main" id="{5EE914D4-A8B6-4BC4-86E2-293CCECFB90C}"/>
              </a:ext>
            </a:extLst>
          </p:cNvPr>
          <p:cNvPicPr>
            <a:picLocks noChangeAspect="1"/>
          </p:cNvPicPr>
          <p:nvPr/>
        </p:nvPicPr>
        <p:blipFill>
          <a:blip r:embed="rId8"/>
          <a:stretch>
            <a:fillRect/>
          </a:stretch>
        </p:blipFill>
        <p:spPr>
          <a:xfrm>
            <a:off x="3163392" y="2701252"/>
            <a:ext cx="2880000" cy="1818711"/>
          </a:xfrm>
          <a:prstGeom prst="rect">
            <a:avLst/>
          </a:prstGeom>
        </p:spPr>
      </p:pic>
      <p:sp>
        <p:nvSpPr>
          <p:cNvPr id="17" name="Rechteck 16"/>
          <p:cNvSpPr/>
          <p:nvPr/>
        </p:nvSpPr>
        <p:spPr>
          <a:xfrm>
            <a:off x="5021306" y="2752725"/>
            <a:ext cx="940017"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extLst>
              <a:ext uri="{FF2B5EF4-FFF2-40B4-BE49-F238E27FC236}">
                <a16:creationId xmlns="" xmlns:a16="http://schemas.microsoft.com/office/drawing/2014/main" id="{C5D765E3-0BF6-4E79-96C4-1A9CC4A014FC}"/>
              </a:ext>
            </a:extLst>
          </p:cNvPr>
          <p:cNvPicPr>
            <a:picLocks noChangeAspect="1"/>
          </p:cNvPicPr>
          <p:nvPr/>
        </p:nvPicPr>
        <p:blipFill>
          <a:blip r:embed="rId6"/>
          <a:stretch>
            <a:fillRect/>
          </a:stretch>
        </p:blipFill>
        <p:spPr>
          <a:xfrm>
            <a:off x="5453069" y="3768047"/>
            <a:ext cx="508254" cy="122682"/>
          </a:xfrm>
          <a:prstGeom prst="rect">
            <a:avLst/>
          </a:prstGeom>
        </p:spPr>
      </p:pic>
      <p:sp>
        <p:nvSpPr>
          <p:cNvPr id="20" name="Textfeld 19"/>
          <p:cNvSpPr txBox="1"/>
          <p:nvPr/>
        </p:nvSpPr>
        <p:spPr>
          <a:xfrm>
            <a:off x="4352925" y="4519963"/>
            <a:ext cx="496931" cy="256480"/>
          </a:xfrm>
          <a:prstGeom prst="rect">
            <a:avLst/>
          </a:prstGeom>
          <a:noFill/>
        </p:spPr>
        <p:txBody>
          <a:bodyPr wrap="none" lIns="0" tIns="0" rIns="0" bIns="0" rtlCol="0">
            <a:spAutoFit/>
          </a:bodyPr>
          <a:lstStyle/>
          <a:p>
            <a:pPr algn="l">
              <a:lnSpc>
                <a:spcPts val="2000"/>
              </a:lnSpc>
            </a:pPr>
            <a:r>
              <a:rPr lang="de-DE" sz="1400" dirty="0" err="1" smtClean="0">
                <a:solidFill>
                  <a:schemeClr val="tx1">
                    <a:lumMod val="50000"/>
                  </a:schemeClr>
                </a:solidFill>
                <a:latin typeface="Arial" panose="020B0604020202020204" pitchFamily="34" charset="0"/>
                <a:cs typeface="Arial" panose="020B0604020202020204" pitchFamily="34" charset="0"/>
              </a:rPr>
              <a:t>Month</a:t>
            </a:r>
            <a:endParaRPr lang="de-DE" sz="1400" dirty="0" smtClean="0">
              <a:solidFill>
                <a:schemeClr val="tx1">
                  <a:lumMod val="50000"/>
                </a:schemeClr>
              </a:solidFill>
              <a:latin typeface="Arial" panose="020B0604020202020204" pitchFamily="34" charset="0"/>
              <a:cs typeface="Arial" panose="020B0604020202020204" pitchFamily="34" charset="0"/>
            </a:endParaRPr>
          </a:p>
        </p:txBody>
      </p:sp>
      <p:sp>
        <p:nvSpPr>
          <p:cNvPr id="21" name="Textfeld 20"/>
          <p:cNvSpPr txBox="1"/>
          <p:nvPr/>
        </p:nvSpPr>
        <p:spPr>
          <a:xfrm>
            <a:off x="7347774" y="4523618"/>
            <a:ext cx="496931" cy="256480"/>
          </a:xfrm>
          <a:prstGeom prst="rect">
            <a:avLst/>
          </a:prstGeom>
          <a:noFill/>
        </p:spPr>
        <p:txBody>
          <a:bodyPr wrap="none" lIns="0" tIns="0" rIns="0" bIns="0" rtlCol="0">
            <a:spAutoFit/>
          </a:bodyPr>
          <a:lstStyle/>
          <a:p>
            <a:pPr algn="l">
              <a:lnSpc>
                <a:spcPts val="2000"/>
              </a:lnSpc>
            </a:pPr>
            <a:r>
              <a:rPr lang="de-DE" sz="1400" dirty="0" err="1" smtClean="0">
                <a:solidFill>
                  <a:schemeClr val="tx1">
                    <a:lumMod val="50000"/>
                  </a:schemeClr>
                </a:solidFill>
                <a:latin typeface="Arial" panose="020B0604020202020204" pitchFamily="34" charset="0"/>
                <a:cs typeface="Arial" panose="020B0604020202020204" pitchFamily="34" charset="0"/>
              </a:rPr>
              <a:t>Month</a:t>
            </a:r>
            <a:endParaRPr lang="de-DE" sz="1400" dirty="0" smtClean="0">
              <a:solidFill>
                <a:schemeClr val="tx1">
                  <a:lumMod val="50000"/>
                </a:schemeClr>
              </a:solidFill>
              <a:latin typeface="Arial" panose="020B0604020202020204" pitchFamily="34" charset="0"/>
              <a:cs typeface="Arial" panose="020B0604020202020204" pitchFamily="34" charset="0"/>
            </a:endParaRPr>
          </a:p>
        </p:txBody>
      </p:sp>
      <p:sp>
        <p:nvSpPr>
          <p:cNvPr id="22" name="Textfeld 21"/>
          <p:cNvSpPr txBox="1"/>
          <p:nvPr/>
        </p:nvSpPr>
        <p:spPr>
          <a:xfrm>
            <a:off x="1429565" y="4524524"/>
            <a:ext cx="408766" cy="233205"/>
          </a:xfrm>
          <a:prstGeom prst="rect">
            <a:avLst/>
          </a:prstGeom>
          <a:noFill/>
        </p:spPr>
        <p:txBody>
          <a:bodyPr wrap="none" lIns="0" tIns="0" rIns="0" bIns="0" rtlCol="0">
            <a:spAutoFit/>
          </a:bodyPr>
          <a:lstStyle/>
          <a:p>
            <a:pPr algn="l">
              <a:lnSpc>
                <a:spcPts val="2000"/>
              </a:lnSpc>
            </a:pPr>
            <a:r>
              <a:rPr lang="de-DE" sz="1400" dirty="0" smtClean="0">
                <a:solidFill>
                  <a:schemeClr val="tx1">
                    <a:lumMod val="50000"/>
                  </a:schemeClr>
                </a:solidFill>
                <a:latin typeface="Arial" panose="020B0604020202020204" pitchFamily="34" charset="0"/>
                <a:cs typeface="Arial" panose="020B0604020202020204" pitchFamily="34" charset="0"/>
              </a:rPr>
              <a:t>Days</a:t>
            </a:r>
          </a:p>
        </p:txBody>
      </p:sp>
      <p:sp>
        <p:nvSpPr>
          <p:cNvPr id="23" name="Textfeld 22"/>
          <p:cNvSpPr txBox="1"/>
          <p:nvPr/>
        </p:nvSpPr>
        <p:spPr>
          <a:xfrm>
            <a:off x="10476369" y="4530993"/>
            <a:ext cx="408766" cy="233205"/>
          </a:xfrm>
          <a:prstGeom prst="rect">
            <a:avLst/>
          </a:prstGeom>
          <a:noFill/>
        </p:spPr>
        <p:txBody>
          <a:bodyPr wrap="none" lIns="0" tIns="0" rIns="0" bIns="0" rtlCol="0">
            <a:spAutoFit/>
          </a:bodyPr>
          <a:lstStyle/>
          <a:p>
            <a:pPr algn="l">
              <a:lnSpc>
                <a:spcPts val="2000"/>
              </a:lnSpc>
            </a:pPr>
            <a:r>
              <a:rPr lang="de-DE" sz="1400" dirty="0" smtClean="0">
                <a:solidFill>
                  <a:schemeClr val="tx1">
                    <a:lumMod val="50000"/>
                  </a:schemeClr>
                </a:solidFill>
                <a:latin typeface="Arial" panose="020B0604020202020204" pitchFamily="34" charset="0"/>
                <a:cs typeface="Arial" panose="020B0604020202020204" pitchFamily="34" charset="0"/>
              </a:rPr>
              <a:t>Days</a:t>
            </a:r>
          </a:p>
        </p:txBody>
      </p:sp>
    </p:spTree>
    <p:extLst>
      <p:ext uri="{BB962C8B-B14F-4D97-AF65-F5344CB8AC3E}">
        <p14:creationId xmlns:p14="http://schemas.microsoft.com/office/powerpoint/2010/main" val="38474102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UKT_PPT-Master_2019-04_CCC">
  <a:themeElements>
    <a:clrScheme name="UKT">
      <a:dk1>
        <a:srgbClr val="3C3C41"/>
      </a:dk1>
      <a:lt1>
        <a:srgbClr val="FFFFFF"/>
      </a:lt1>
      <a:dk2>
        <a:srgbClr val="BAA874"/>
      </a:dk2>
      <a:lt2>
        <a:srgbClr val="465370"/>
      </a:lt2>
      <a:accent1>
        <a:srgbClr val="66ABB7"/>
      </a:accent1>
      <a:accent2>
        <a:srgbClr val="F1E790"/>
      </a:accent2>
      <a:accent3>
        <a:srgbClr val="D1CCC3"/>
      </a:accent3>
      <a:accent4>
        <a:srgbClr val="D6E2DE"/>
      </a:accent4>
      <a:accent5>
        <a:srgbClr val="F7F4F1"/>
      </a:accent5>
      <a:accent6>
        <a:srgbClr val="C00D47"/>
      </a:accent6>
      <a:hlink>
        <a:srgbClr val="7F889C"/>
      </a:hlink>
      <a:folHlink>
        <a:srgbClr val="A6ACB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rtlCol="0">
        <a:spAutoFit/>
      </a:bodyPr>
      <a:lstStyle>
        <a:defPPr algn="l">
          <a:lnSpc>
            <a:spcPts val="2000"/>
          </a:lnSpc>
          <a:defRPr dirty="0" err="1" smtClean="0">
            <a:solidFill>
              <a:schemeClr val="tx2"/>
            </a:solidFill>
          </a:defRPr>
        </a:defPPr>
      </a:lstStyle>
    </a:txDef>
  </a:objectDefaults>
  <a:extraClrSchemeLst/>
  <a:extLst>
    <a:ext uri="{05A4C25C-085E-4340-85A3-A5531E510DB2}">
      <thm15:themeFamily xmlns="" xmlns:thm15="http://schemas.microsoft.com/office/thememl/2012/main" name="Präsentation1" id="{AFBEBBAC-7ADE-415C-84BC-2B63D3291BBA}" vid="{AAE14B1F-843D-4161-AAA0-679559D6D005}"/>
    </a:ext>
  </a:extLst>
</a:theme>
</file>

<file path=ppt/theme/theme2.xml><?xml version="1.0" encoding="utf-8"?>
<a:theme xmlns:a="http://schemas.openxmlformats.org/drawingml/2006/main" name="Agenda- / Inhaltsfolien">
  <a:themeElements>
    <a:clrScheme name="UKT">
      <a:dk1>
        <a:srgbClr val="3C3C41"/>
      </a:dk1>
      <a:lt1>
        <a:srgbClr val="FFFFFF"/>
      </a:lt1>
      <a:dk2>
        <a:srgbClr val="BAA874"/>
      </a:dk2>
      <a:lt2>
        <a:srgbClr val="465370"/>
      </a:lt2>
      <a:accent1>
        <a:srgbClr val="66ABB7"/>
      </a:accent1>
      <a:accent2>
        <a:srgbClr val="F1E790"/>
      </a:accent2>
      <a:accent3>
        <a:srgbClr val="D1CCC3"/>
      </a:accent3>
      <a:accent4>
        <a:srgbClr val="D6E2DE"/>
      </a:accent4>
      <a:accent5>
        <a:srgbClr val="F7F4F1"/>
      </a:accent5>
      <a:accent6>
        <a:srgbClr val="C00D47"/>
      </a:accent6>
      <a:hlink>
        <a:srgbClr val="7F889C"/>
      </a:hlink>
      <a:folHlink>
        <a:srgbClr val="A6ACB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rtlCol="0">
        <a:spAutoFit/>
      </a:bodyPr>
      <a:lstStyle>
        <a:defPPr algn="l">
          <a:lnSpc>
            <a:spcPts val="2000"/>
          </a:lnSpc>
          <a:defRPr dirty="0" err="1" smtClean="0">
            <a:solidFill>
              <a:schemeClr val="tx2"/>
            </a:solidFill>
          </a:defRPr>
        </a:defPPr>
      </a:lstStyle>
    </a:txDef>
  </a:objectDefaults>
  <a:extraClrSchemeLst/>
  <a:extLst>
    <a:ext uri="{05A4C25C-085E-4340-85A3-A5531E510DB2}">
      <thm15:themeFamily xmlns="" xmlns:thm15="http://schemas.microsoft.com/office/thememl/2012/main" name="Präsentation1" id="{AFBEBBAC-7ADE-415C-84BC-2B63D3291BBA}" vid="{A05E1F4A-C594-493E-BC52-E9FC8537F3FA}"/>
    </a:ext>
  </a:extLst>
</a:theme>
</file>

<file path=ppt/theme/theme3.xml><?xml version="1.0" encoding="utf-8"?>
<a:theme xmlns:a="http://schemas.openxmlformats.org/drawingml/2006/main" name="3_Textfolien">
  <a:themeElements>
    <a:clrScheme name="UKT">
      <a:dk1>
        <a:srgbClr val="3C3C41"/>
      </a:dk1>
      <a:lt1>
        <a:srgbClr val="FFFFFF"/>
      </a:lt1>
      <a:dk2>
        <a:srgbClr val="BAA874"/>
      </a:dk2>
      <a:lt2>
        <a:srgbClr val="465370"/>
      </a:lt2>
      <a:accent1>
        <a:srgbClr val="66ABB7"/>
      </a:accent1>
      <a:accent2>
        <a:srgbClr val="F1E790"/>
      </a:accent2>
      <a:accent3>
        <a:srgbClr val="D1CCC3"/>
      </a:accent3>
      <a:accent4>
        <a:srgbClr val="D6E2DE"/>
      </a:accent4>
      <a:accent5>
        <a:srgbClr val="F7F4F1"/>
      </a:accent5>
      <a:accent6>
        <a:srgbClr val="C00D47"/>
      </a:accent6>
      <a:hlink>
        <a:srgbClr val="7F889C"/>
      </a:hlink>
      <a:folHlink>
        <a:srgbClr val="A6ACB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rtlCol="0">
        <a:spAutoFit/>
      </a:bodyPr>
      <a:lstStyle>
        <a:defPPr algn="l">
          <a:lnSpc>
            <a:spcPts val="2000"/>
          </a:lnSpc>
          <a:defRPr sz="1600" dirty="0" err="1" smtClean="0"/>
        </a:defPPr>
      </a:lstStyle>
    </a:txDef>
  </a:objectDefaults>
  <a:extraClrSchemeLst/>
  <a:extLst>
    <a:ext uri="{05A4C25C-085E-4340-85A3-A5531E510DB2}">
      <thm15:themeFamily xmlns="" xmlns:thm15="http://schemas.microsoft.com/office/thememl/2012/main" name="Präsentation1" id="{AFBEBBAC-7ADE-415C-84BC-2B63D3291BBA}" vid="{A96E4F02-C309-4B77-9370-F49EAEBA987B}"/>
    </a:ext>
  </a:extLst>
</a:theme>
</file>

<file path=ppt/theme/theme4.xml><?xml version="1.0" encoding="utf-8"?>
<a:theme xmlns:a="http://schemas.openxmlformats.org/drawingml/2006/main" name="4_Text-/ Bildfolien">
  <a:themeElements>
    <a:clrScheme name="UKT">
      <a:dk1>
        <a:srgbClr val="3C3C41"/>
      </a:dk1>
      <a:lt1>
        <a:srgbClr val="FFFFFF"/>
      </a:lt1>
      <a:dk2>
        <a:srgbClr val="BAA874"/>
      </a:dk2>
      <a:lt2>
        <a:srgbClr val="465370"/>
      </a:lt2>
      <a:accent1>
        <a:srgbClr val="66ABB7"/>
      </a:accent1>
      <a:accent2>
        <a:srgbClr val="F1E790"/>
      </a:accent2>
      <a:accent3>
        <a:srgbClr val="D1CCC3"/>
      </a:accent3>
      <a:accent4>
        <a:srgbClr val="D6E2DE"/>
      </a:accent4>
      <a:accent5>
        <a:srgbClr val="F7F4F1"/>
      </a:accent5>
      <a:accent6>
        <a:srgbClr val="C00D47"/>
      </a:accent6>
      <a:hlink>
        <a:srgbClr val="7F889C"/>
      </a:hlink>
      <a:folHlink>
        <a:srgbClr val="A6ACB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rtlCol="0">
        <a:spAutoFit/>
      </a:bodyPr>
      <a:lstStyle>
        <a:defPPr algn="l">
          <a:lnSpc>
            <a:spcPts val="2000"/>
          </a:lnSpc>
          <a:defRPr dirty="0" err="1" smtClean="0">
            <a:solidFill>
              <a:schemeClr val="tx2"/>
            </a:solidFill>
          </a:defRPr>
        </a:defPPr>
      </a:lstStyle>
    </a:txDef>
  </a:objectDefaults>
  <a:extraClrSchemeLst/>
  <a:extLst>
    <a:ext uri="{05A4C25C-085E-4340-85A3-A5531E510DB2}">
      <thm15:themeFamily xmlns="" xmlns:thm15="http://schemas.microsoft.com/office/thememl/2012/main" name="Präsentation1" id="{AFBEBBAC-7ADE-415C-84BC-2B63D3291BBA}" vid="{E9379A47-4FD9-4507-83F2-763B9EF01E23}"/>
    </a:ext>
  </a:extLst>
</a:theme>
</file>

<file path=ppt/theme/theme5.xml><?xml version="1.0" encoding="utf-8"?>
<a:theme xmlns:a="http://schemas.openxmlformats.org/drawingml/2006/main" name="5_Text-/ Bildfolien">
  <a:themeElements>
    <a:clrScheme name="UKT">
      <a:dk1>
        <a:srgbClr val="3C3C41"/>
      </a:dk1>
      <a:lt1>
        <a:srgbClr val="FFFFFF"/>
      </a:lt1>
      <a:dk2>
        <a:srgbClr val="BAA874"/>
      </a:dk2>
      <a:lt2>
        <a:srgbClr val="465370"/>
      </a:lt2>
      <a:accent1>
        <a:srgbClr val="66ABB7"/>
      </a:accent1>
      <a:accent2>
        <a:srgbClr val="F1E790"/>
      </a:accent2>
      <a:accent3>
        <a:srgbClr val="D1CCC3"/>
      </a:accent3>
      <a:accent4>
        <a:srgbClr val="D6E2DE"/>
      </a:accent4>
      <a:accent5>
        <a:srgbClr val="F7F4F1"/>
      </a:accent5>
      <a:accent6>
        <a:srgbClr val="C00D47"/>
      </a:accent6>
      <a:hlink>
        <a:srgbClr val="7F889C"/>
      </a:hlink>
      <a:folHlink>
        <a:srgbClr val="A6ACB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rtlCol="0">
        <a:spAutoFit/>
      </a:bodyPr>
      <a:lstStyle>
        <a:defPPr algn="l">
          <a:lnSpc>
            <a:spcPts val="2000"/>
          </a:lnSpc>
          <a:defRPr dirty="0" err="1" smtClean="0">
            <a:solidFill>
              <a:schemeClr val="tx2"/>
            </a:solidFill>
          </a:defRPr>
        </a:defPPr>
      </a:lstStyle>
    </a:txDef>
  </a:objectDefaults>
  <a:extraClrSchemeLst/>
  <a:extLst>
    <a:ext uri="{05A4C25C-085E-4340-85A3-A5531E510DB2}">
      <thm15:themeFamily xmlns="" xmlns:thm15="http://schemas.microsoft.com/office/thememl/2012/main" name="Präsentation1" id="{AFBEBBAC-7ADE-415C-84BC-2B63D3291BBA}" vid="{02A42279-A546-4CF2-BE17-3BAB26031DE2}"/>
    </a:ext>
  </a:extLst>
</a:theme>
</file>

<file path=ppt/theme/theme6.xml><?xml version="1.0" encoding="utf-8"?>
<a:theme xmlns:a="http://schemas.openxmlformats.org/drawingml/2006/main" name="6_Kapiteltrennfolien">
  <a:themeElements>
    <a:clrScheme name="UKT">
      <a:dk1>
        <a:srgbClr val="3C3C41"/>
      </a:dk1>
      <a:lt1>
        <a:srgbClr val="FFFFFF"/>
      </a:lt1>
      <a:dk2>
        <a:srgbClr val="BAA874"/>
      </a:dk2>
      <a:lt2>
        <a:srgbClr val="465370"/>
      </a:lt2>
      <a:accent1>
        <a:srgbClr val="66ABB7"/>
      </a:accent1>
      <a:accent2>
        <a:srgbClr val="F1E790"/>
      </a:accent2>
      <a:accent3>
        <a:srgbClr val="D1CCC3"/>
      </a:accent3>
      <a:accent4>
        <a:srgbClr val="D6E2DE"/>
      </a:accent4>
      <a:accent5>
        <a:srgbClr val="F7F4F1"/>
      </a:accent5>
      <a:accent6>
        <a:srgbClr val="C00D47"/>
      </a:accent6>
      <a:hlink>
        <a:srgbClr val="7F889C"/>
      </a:hlink>
      <a:folHlink>
        <a:srgbClr val="A6ACB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rtlCol="0">
        <a:spAutoFit/>
      </a:bodyPr>
      <a:lstStyle>
        <a:defPPr algn="l">
          <a:lnSpc>
            <a:spcPts val="2000"/>
          </a:lnSpc>
          <a:defRPr dirty="0" err="1" smtClean="0">
            <a:solidFill>
              <a:schemeClr val="tx2"/>
            </a:solidFill>
          </a:defRPr>
        </a:defPPr>
      </a:lstStyle>
    </a:txDef>
  </a:objectDefaults>
  <a:extraClrSchemeLst/>
  <a:extLst>
    <a:ext uri="{05A4C25C-085E-4340-85A3-A5531E510DB2}">
      <thm15:themeFamily xmlns="" xmlns:thm15="http://schemas.microsoft.com/office/thememl/2012/main" name="Präsentation1" id="{AFBEBBAC-7ADE-415C-84BC-2B63D3291BBA}" vid="{580BEE83-1A6C-4824-A8CD-603590B1528E}"/>
    </a:ext>
  </a:extLst>
</a:theme>
</file>

<file path=ppt/theme/theme7.xml><?xml version="1.0" encoding="utf-8"?>
<a:theme xmlns:a="http://schemas.openxmlformats.org/drawingml/2006/main" name="7_Abschlussfolien">
  <a:themeElements>
    <a:clrScheme name="UKT">
      <a:dk1>
        <a:srgbClr val="3C3C41"/>
      </a:dk1>
      <a:lt1>
        <a:srgbClr val="FFFFFF"/>
      </a:lt1>
      <a:dk2>
        <a:srgbClr val="BAA874"/>
      </a:dk2>
      <a:lt2>
        <a:srgbClr val="465370"/>
      </a:lt2>
      <a:accent1>
        <a:srgbClr val="66ABB7"/>
      </a:accent1>
      <a:accent2>
        <a:srgbClr val="F1E790"/>
      </a:accent2>
      <a:accent3>
        <a:srgbClr val="D1CCC3"/>
      </a:accent3>
      <a:accent4>
        <a:srgbClr val="D6E2DE"/>
      </a:accent4>
      <a:accent5>
        <a:srgbClr val="F7F4F1"/>
      </a:accent5>
      <a:accent6>
        <a:srgbClr val="C00D47"/>
      </a:accent6>
      <a:hlink>
        <a:srgbClr val="7F889C"/>
      </a:hlink>
      <a:folHlink>
        <a:srgbClr val="A6ACB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rtlCol="0">
        <a:spAutoFit/>
      </a:bodyPr>
      <a:lstStyle>
        <a:defPPr algn="l">
          <a:lnSpc>
            <a:spcPts val="2000"/>
          </a:lnSpc>
          <a:defRPr dirty="0" err="1" smtClean="0">
            <a:solidFill>
              <a:schemeClr val="tx2"/>
            </a:solidFill>
          </a:defRPr>
        </a:defPPr>
      </a:lstStyle>
    </a:txDef>
  </a:objectDefaults>
  <a:extraClrSchemeLst/>
  <a:extLst>
    <a:ext uri="{05A4C25C-085E-4340-85A3-A5531E510DB2}">
      <thm15:themeFamily xmlns="" xmlns:thm15="http://schemas.microsoft.com/office/thememl/2012/main" name="Präsentation1" id="{AFBEBBAC-7ADE-415C-84BC-2B63D3291BBA}" vid="{019CE649-C683-411B-BB7B-8CCC77B6B6DA}"/>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UKT_PPT-Master_2019-04_CCC</Template>
  <TotalTime>0</TotalTime>
  <Words>1066</Words>
  <Application>Microsoft Office PowerPoint</Application>
  <PresentationFormat>Benutzerdefiniert</PresentationFormat>
  <Paragraphs>283</Paragraphs>
  <Slides>23</Slides>
  <Notes>14</Notes>
  <HiddenSlides>0</HiddenSlides>
  <MMClips>0</MMClips>
  <ScaleCrop>false</ScaleCrop>
  <HeadingPairs>
    <vt:vector size="4" baseType="variant">
      <vt:variant>
        <vt:lpstr>Design</vt:lpstr>
      </vt:variant>
      <vt:variant>
        <vt:i4>7</vt:i4>
      </vt:variant>
      <vt:variant>
        <vt:lpstr>Folientitel</vt:lpstr>
      </vt:variant>
      <vt:variant>
        <vt:i4>23</vt:i4>
      </vt:variant>
    </vt:vector>
  </HeadingPairs>
  <TitlesOfParts>
    <vt:vector size="30" baseType="lpstr">
      <vt:lpstr>UKT_PPT-Master_2019-04_CCC</vt:lpstr>
      <vt:lpstr>Agenda- / Inhaltsfolien</vt:lpstr>
      <vt:lpstr>3_Textfolien</vt:lpstr>
      <vt:lpstr>4_Text-/ Bildfolien</vt:lpstr>
      <vt:lpstr>5_Text-/ Bildfolien</vt:lpstr>
      <vt:lpstr>6_Kapiteltrennfolien</vt:lpstr>
      <vt:lpstr>7_Abschlussfolien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ccc</dc:creator>
  <cp:lastModifiedBy>Dr. Christoph Faul</cp:lastModifiedBy>
  <cp:revision>231</cp:revision>
  <cp:lastPrinted>2020-07-22T12:38:11Z</cp:lastPrinted>
  <dcterms:created xsi:type="dcterms:W3CDTF">2019-04-23T12:50:16Z</dcterms:created>
  <dcterms:modified xsi:type="dcterms:W3CDTF">2020-07-22T14:50:52Z</dcterms:modified>
</cp:coreProperties>
</file>