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1" r:id="rId1"/>
    <p:sldMasterId id="2147483762" r:id="rId2"/>
    <p:sldMasterId id="2147483767" r:id="rId3"/>
    <p:sldMasterId id="2147483774" r:id="rId4"/>
    <p:sldMasterId id="2147483779" r:id="rId5"/>
    <p:sldMasterId id="2147483781" r:id="rId6"/>
    <p:sldMasterId id="2147483797" r:id="rId7"/>
  </p:sldMasterIdLst>
  <p:notesMasterIdLst>
    <p:notesMasterId r:id="rId30"/>
  </p:notesMasterIdLst>
  <p:handoutMasterIdLst>
    <p:handoutMasterId r:id="rId31"/>
  </p:handoutMasterIdLst>
  <p:sldIdLst>
    <p:sldId id="265" r:id="rId8"/>
    <p:sldId id="293" r:id="rId9"/>
    <p:sldId id="387" r:id="rId10"/>
    <p:sldId id="389" r:id="rId11"/>
    <p:sldId id="391" r:id="rId12"/>
    <p:sldId id="385" r:id="rId13"/>
    <p:sldId id="386" r:id="rId14"/>
    <p:sldId id="400" r:id="rId15"/>
    <p:sldId id="408" r:id="rId16"/>
    <p:sldId id="409" r:id="rId17"/>
    <p:sldId id="402" r:id="rId18"/>
    <p:sldId id="401" r:id="rId19"/>
    <p:sldId id="406" r:id="rId20"/>
    <p:sldId id="403" r:id="rId21"/>
    <p:sldId id="404" r:id="rId22"/>
    <p:sldId id="405" r:id="rId23"/>
    <p:sldId id="397" r:id="rId24"/>
    <p:sldId id="415" r:id="rId25"/>
    <p:sldId id="419" r:id="rId26"/>
    <p:sldId id="420" r:id="rId27"/>
    <p:sldId id="422" r:id="rId28"/>
    <p:sldId id="416" r:id="rId29"/>
  </p:sldIdLst>
  <p:sldSz cx="12192000" cy="6858000"/>
  <p:notesSz cx="68199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68736F1E-BC58-4212-8067-FC25ACF939B1}">
          <p14:sldIdLst>
            <p14:sldId id="265"/>
            <p14:sldId id="293"/>
            <p14:sldId id="387"/>
            <p14:sldId id="389"/>
            <p14:sldId id="391"/>
            <p14:sldId id="385"/>
            <p14:sldId id="386"/>
            <p14:sldId id="400"/>
            <p14:sldId id="408"/>
            <p14:sldId id="409"/>
            <p14:sldId id="402"/>
            <p14:sldId id="401"/>
            <p14:sldId id="406"/>
            <p14:sldId id="403"/>
            <p14:sldId id="404"/>
            <p14:sldId id="405"/>
            <p14:sldId id="397"/>
            <p14:sldId id="415"/>
            <p14:sldId id="419"/>
            <p14:sldId id="420"/>
            <p14:sldId id="422"/>
            <p14:sldId id="416"/>
          </p14:sldIdLst>
        </p14:section>
      </p14:sectionLst>
    </p:ext>
    <p:ext uri="{EFAFB233-063F-42B5-8137-9DF3F51BA10A}">
      <p15:sldGuideLst xmlns="" xmlns:p15="http://schemas.microsoft.com/office/powerpoint/2012/main">
        <p15:guide id="1" orient="horz">
          <p15:clr>
            <a:srgbClr val="A4A3A4"/>
          </p15:clr>
        </p15:guide>
        <p15:guide id="2" pos="3846">
          <p15:clr>
            <a:srgbClr val="A4A3A4"/>
          </p15:clr>
        </p15:guide>
      </p15:sldGuideLst>
    </p:ext>
    <p:ext uri="{2D200454-40CA-4A62-9FC3-DE9A4176ACB9}">
      <p15:notesGuideLst xmlns="" xmlns:p15="http://schemas.microsoft.com/office/powerpoint/2012/main">
        <p15:guide id="1" orient="horz" pos="3111">
          <p15:clr>
            <a:srgbClr val="A4A3A4"/>
          </p15:clr>
        </p15:guide>
        <p15:guide id="2" pos="2143">
          <p15:clr>
            <a:srgbClr val="A4A3A4"/>
          </p15:clr>
        </p15:guide>
        <p15:guide id="3" orient="horz" pos="3126">
          <p15:clr>
            <a:srgbClr val="A4A3A4"/>
          </p15:clr>
        </p15:guide>
        <p15:guide id="4" pos="215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FDC400"/>
    <a:srgbClr val="F0F3F4"/>
    <a:srgbClr val="BBC7CD"/>
    <a:srgbClr val="40545E"/>
    <a:srgbClr val="6D8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46" autoAdjust="0"/>
    <p:restoredTop sz="95788" autoAdjust="0"/>
  </p:normalViewPr>
  <p:slideViewPr>
    <p:cSldViewPr snapToGrid="0" snapToObjects="1">
      <p:cViewPr>
        <p:scale>
          <a:sx n="70" d="100"/>
          <a:sy n="70" d="100"/>
        </p:scale>
        <p:origin x="-2285" y="-1138"/>
      </p:cViewPr>
      <p:guideLst>
        <p:guide orient="horz"/>
        <p:guide pos="3846"/>
      </p:guideLst>
    </p:cSldViewPr>
  </p:slideViewPr>
  <p:notesTextViewPr>
    <p:cViewPr>
      <p:scale>
        <a:sx n="1" d="1"/>
        <a:sy n="1" d="1"/>
      </p:scale>
      <p:origin x="0" y="0"/>
    </p:cViewPr>
  </p:notesTextViewPr>
  <p:sorterViewPr>
    <p:cViewPr>
      <p:scale>
        <a:sx n="100" d="100"/>
        <a:sy n="100" d="100"/>
      </p:scale>
      <p:origin x="0" y="24"/>
    </p:cViewPr>
  </p:sorterViewPr>
  <p:notesViewPr>
    <p:cSldViewPr snapToGrid="0" snapToObjects="1" showGuides="1">
      <p:cViewPr varScale="1">
        <p:scale>
          <a:sx n="114" d="100"/>
          <a:sy n="114" d="100"/>
        </p:scale>
        <p:origin x="3594" y="120"/>
      </p:cViewPr>
      <p:guideLst>
        <p:guide orient="horz" pos="3111"/>
        <p:guide orient="horz" pos="3126"/>
        <p:guide pos="2143"/>
        <p:guide pos="215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5"/>
            <a:ext cx="2954587" cy="496489"/>
          </a:xfrm>
          <a:prstGeom prst="rect">
            <a:avLst/>
          </a:prstGeom>
        </p:spPr>
        <p:txBody>
          <a:bodyPr vert="horz" lIns="91806" tIns="45903" rIns="91806" bIns="45903" rtlCol="0"/>
          <a:lstStyle>
            <a:lvl1pPr algn="l">
              <a:defRPr sz="1200"/>
            </a:lvl1pPr>
          </a:lstStyle>
          <a:p>
            <a:endParaRPr lang="de-DE"/>
          </a:p>
        </p:txBody>
      </p:sp>
      <p:sp>
        <p:nvSpPr>
          <p:cNvPr id="3" name="Datumsplatzhalter 2"/>
          <p:cNvSpPr>
            <a:spLocks noGrp="1"/>
          </p:cNvSpPr>
          <p:nvPr>
            <p:ph type="dt" sz="quarter" idx="1"/>
          </p:nvPr>
        </p:nvSpPr>
        <p:spPr>
          <a:xfrm>
            <a:off x="3863689" y="5"/>
            <a:ext cx="2954587" cy="496489"/>
          </a:xfrm>
          <a:prstGeom prst="rect">
            <a:avLst/>
          </a:prstGeom>
        </p:spPr>
        <p:txBody>
          <a:bodyPr vert="horz" lIns="91806" tIns="45903" rIns="91806" bIns="45903" rtlCol="0"/>
          <a:lstStyle>
            <a:lvl1pPr algn="r">
              <a:defRPr sz="1200"/>
            </a:lvl1pPr>
          </a:lstStyle>
          <a:p>
            <a:fld id="{09D5016E-98E3-41D9-B2E0-A496D39D7F61}" type="datetimeFigureOut">
              <a:rPr lang="de-DE" smtClean="0"/>
              <a:t>21.07.2020</a:t>
            </a:fld>
            <a:endParaRPr lang="de-DE"/>
          </a:p>
        </p:txBody>
      </p:sp>
      <p:sp>
        <p:nvSpPr>
          <p:cNvPr id="4" name="Fußzeilenplatzhalter 3"/>
          <p:cNvSpPr>
            <a:spLocks noGrp="1"/>
          </p:cNvSpPr>
          <p:nvPr>
            <p:ph type="ftr" sz="quarter" idx="2"/>
          </p:nvPr>
        </p:nvSpPr>
        <p:spPr>
          <a:xfrm>
            <a:off x="0" y="9420627"/>
            <a:ext cx="2954587" cy="496488"/>
          </a:xfrm>
          <a:prstGeom prst="rect">
            <a:avLst/>
          </a:prstGeom>
        </p:spPr>
        <p:txBody>
          <a:bodyPr vert="horz" lIns="91806" tIns="45903" rIns="91806" bIns="45903" rtlCol="0" anchor="b"/>
          <a:lstStyle>
            <a:lvl1pPr algn="l">
              <a:defRPr sz="1200"/>
            </a:lvl1pPr>
          </a:lstStyle>
          <a:p>
            <a:endParaRPr lang="de-DE"/>
          </a:p>
        </p:txBody>
      </p:sp>
      <p:sp>
        <p:nvSpPr>
          <p:cNvPr id="5" name="Foliennummernplatzhalter 4"/>
          <p:cNvSpPr>
            <a:spLocks noGrp="1"/>
          </p:cNvSpPr>
          <p:nvPr>
            <p:ph type="sldNum" sz="quarter" idx="3"/>
          </p:nvPr>
        </p:nvSpPr>
        <p:spPr>
          <a:xfrm>
            <a:off x="3863689" y="9420627"/>
            <a:ext cx="2954587" cy="496488"/>
          </a:xfrm>
          <a:prstGeom prst="rect">
            <a:avLst/>
          </a:prstGeom>
        </p:spPr>
        <p:txBody>
          <a:bodyPr vert="horz" lIns="91806" tIns="45903" rIns="91806" bIns="45903" rtlCol="0" anchor="b"/>
          <a:lstStyle>
            <a:lvl1pPr algn="r">
              <a:defRPr sz="1200"/>
            </a:lvl1pPr>
          </a:lstStyle>
          <a:p>
            <a:fld id="{7F233441-80E3-4D54-83C7-53297C2F5DCE}" type="slidenum">
              <a:rPr lang="de-DE" smtClean="0"/>
              <a:t>‹Nr.›</a:t>
            </a:fld>
            <a:endParaRPr lang="de-DE"/>
          </a:p>
        </p:txBody>
      </p:sp>
    </p:spTree>
    <p:extLst>
      <p:ext uri="{BB962C8B-B14F-4D97-AF65-F5344CB8AC3E}">
        <p14:creationId xmlns:p14="http://schemas.microsoft.com/office/powerpoint/2010/main" val="2154250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6"/>
            <a:ext cx="2955290" cy="497657"/>
          </a:xfrm>
          <a:prstGeom prst="rect">
            <a:avLst/>
          </a:prstGeom>
        </p:spPr>
        <p:txBody>
          <a:bodyPr vert="horz" lIns="91806" tIns="45903" rIns="91806" bIns="45903" rtlCol="0"/>
          <a:lstStyle>
            <a:lvl1pPr algn="l">
              <a:defRPr sz="1200"/>
            </a:lvl1pPr>
          </a:lstStyle>
          <a:p>
            <a:endParaRPr lang="de-DE"/>
          </a:p>
        </p:txBody>
      </p:sp>
      <p:sp>
        <p:nvSpPr>
          <p:cNvPr id="3" name="Datumsplatzhalter 2"/>
          <p:cNvSpPr>
            <a:spLocks noGrp="1"/>
          </p:cNvSpPr>
          <p:nvPr>
            <p:ph type="dt" idx="1"/>
          </p:nvPr>
        </p:nvSpPr>
        <p:spPr>
          <a:xfrm>
            <a:off x="3863034" y="6"/>
            <a:ext cx="2955290" cy="497657"/>
          </a:xfrm>
          <a:prstGeom prst="rect">
            <a:avLst/>
          </a:prstGeom>
        </p:spPr>
        <p:txBody>
          <a:bodyPr vert="horz" lIns="91806" tIns="45903" rIns="91806" bIns="45903" rtlCol="0"/>
          <a:lstStyle>
            <a:lvl1pPr algn="r">
              <a:defRPr sz="1200"/>
            </a:lvl1pPr>
          </a:lstStyle>
          <a:p>
            <a:fld id="{6484449D-0884-41A7-8399-E0831D5065FD}" type="datetimeFigureOut">
              <a:rPr lang="de-DE" smtClean="0"/>
              <a:t>21.07.2020</a:t>
            </a:fld>
            <a:endParaRPr lang="de-DE"/>
          </a:p>
        </p:txBody>
      </p:sp>
      <p:sp>
        <p:nvSpPr>
          <p:cNvPr id="4" name="Folienbildplatzhalter 3"/>
          <p:cNvSpPr>
            <a:spLocks noGrp="1" noRot="1" noChangeAspect="1"/>
          </p:cNvSpPr>
          <p:nvPr>
            <p:ph type="sldImg" idx="2"/>
          </p:nvPr>
        </p:nvSpPr>
        <p:spPr>
          <a:xfrm>
            <a:off x="438150" y="1241425"/>
            <a:ext cx="5943600" cy="3343275"/>
          </a:xfrm>
          <a:prstGeom prst="rect">
            <a:avLst/>
          </a:prstGeom>
          <a:noFill/>
          <a:ln w="12700">
            <a:solidFill>
              <a:prstClr val="black"/>
            </a:solidFill>
          </a:ln>
        </p:spPr>
        <p:txBody>
          <a:bodyPr vert="horz" lIns="91806" tIns="45903" rIns="91806" bIns="45903" rtlCol="0" anchor="ctr"/>
          <a:lstStyle/>
          <a:p>
            <a:endParaRPr lang="de-DE"/>
          </a:p>
        </p:txBody>
      </p:sp>
      <p:sp>
        <p:nvSpPr>
          <p:cNvPr id="5" name="Notizenplatzhalter 4"/>
          <p:cNvSpPr>
            <a:spLocks noGrp="1"/>
          </p:cNvSpPr>
          <p:nvPr>
            <p:ph type="body" sz="quarter" idx="3"/>
          </p:nvPr>
        </p:nvSpPr>
        <p:spPr>
          <a:xfrm>
            <a:off x="681991" y="4773381"/>
            <a:ext cx="5455920" cy="3905488"/>
          </a:xfrm>
          <a:prstGeom prst="rect">
            <a:avLst/>
          </a:prstGeom>
        </p:spPr>
        <p:txBody>
          <a:bodyPr vert="horz" lIns="91806" tIns="45903" rIns="91806" bIns="45903"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421045"/>
            <a:ext cx="2955290" cy="497656"/>
          </a:xfrm>
          <a:prstGeom prst="rect">
            <a:avLst/>
          </a:prstGeom>
        </p:spPr>
        <p:txBody>
          <a:bodyPr vert="horz" lIns="91806" tIns="45903" rIns="91806" bIns="45903" rtlCol="0" anchor="b"/>
          <a:lstStyle>
            <a:lvl1pPr algn="l">
              <a:defRPr sz="1200"/>
            </a:lvl1pPr>
          </a:lstStyle>
          <a:p>
            <a:endParaRPr lang="de-DE"/>
          </a:p>
        </p:txBody>
      </p:sp>
      <p:sp>
        <p:nvSpPr>
          <p:cNvPr id="7" name="Foliennummernplatzhalter 6"/>
          <p:cNvSpPr>
            <a:spLocks noGrp="1"/>
          </p:cNvSpPr>
          <p:nvPr>
            <p:ph type="sldNum" sz="quarter" idx="5"/>
          </p:nvPr>
        </p:nvSpPr>
        <p:spPr>
          <a:xfrm>
            <a:off x="3863034" y="9421045"/>
            <a:ext cx="2955290" cy="497656"/>
          </a:xfrm>
          <a:prstGeom prst="rect">
            <a:avLst/>
          </a:prstGeom>
        </p:spPr>
        <p:txBody>
          <a:bodyPr vert="horz" lIns="91806" tIns="45903" rIns="91806" bIns="45903" rtlCol="0" anchor="b"/>
          <a:lstStyle>
            <a:lvl1pPr algn="r">
              <a:defRPr sz="1200"/>
            </a:lvl1pPr>
          </a:lstStyle>
          <a:p>
            <a:fld id="{AA1C1EF6-FAE0-4CF0-85E5-87ACDD61BB73}" type="slidenum">
              <a:rPr lang="de-DE" smtClean="0"/>
              <a:t>‹Nr.›</a:t>
            </a:fld>
            <a:endParaRPr lang="de-DE"/>
          </a:p>
        </p:txBody>
      </p:sp>
    </p:spTree>
    <p:extLst>
      <p:ext uri="{BB962C8B-B14F-4D97-AF65-F5344CB8AC3E}">
        <p14:creationId xmlns:p14="http://schemas.microsoft.com/office/powerpoint/2010/main" val="185718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_v01">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a:stretch>
              <a:fillRect l="-7" t="-14071" r="6" b="-28204"/>
            </a:stretch>
          </a:blipFill>
        </p:spPr>
        <p:txBody>
          <a:bodyPr/>
          <a:lstStyle>
            <a:lvl1pPr>
              <a:defRPr>
                <a:noFill/>
              </a:defRPr>
            </a:lvl1pPr>
          </a:lstStyle>
          <a:p>
            <a:r>
              <a:rPr lang="de-DE"/>
              <a:t>Bild durch Klicken auf Symbol hinzufügen</a:t>
            </a:r>
            <a:endParaRPr lang="de-DE" dirty="0"/>
          </a:p>
        </p:txBody>
      </p:sp>
      <p:sp>
        <p:nvSpPr>
          <p:cNvPr id="11" name="Textplatzhalter 20">
            <a:extLst>
              <a:ext uri="{FF2B5EF4-FFF2-40B4-BE49-F238E27FC236}">
                <a16:creationId xmlns="" xmlns:a16="http://schemas.microsoft.com/office/drawing/2014/main" id="{74009045-0863-4A08-B8A7-A58D9B8DE4D8}"/>
              </a:ext>
            </a:extLst>
          </p:cNvPr>
          <p:cNvSpPr>
            <a:spLocks noGrp="1"/>
          </p:cNvSpPr>
          <p:nvPr>
            <p:ph type="body" sz="quarter" idx="16" hasCustomPrompt="1"/>
          </p:nvPr>
        </p:nvSpPr>
        <p:spPr>
          <a:xfrm>
            <a:off x="0" y="2869950"/>
            <a:ext cx="6286502" cy="1702050"/>
          </a:xfrm>
          <a:prstGeom prst="rect">
            <a:avLst/>
          </a:prstGeom>
          <a:solidFill>
            <a:schemeClr val="tx2">
              <a:alpha val="70000"/>
            </a:schemeClr>
          </a:solid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3" name="Textplatzhalter 2">
            <a:extLst>
              <a:ext uri="{FF2B5EF4-FFF2-40B4-BE49-F238E27FC236}">
                <a16:creationId xmlns="" xmlns:a16="http://schemas.microsoft.com/office/drawing/2014/main" id="{CBBF96AE-7512-4CCE-806A-6EC3CB7BDD90}"/>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4" name="Textplatzhalter 2">
            <a:extLst>
              <a:ext uri="{FF2B5EF4-FFF2-40B4-BE49-F238E27FC236}">
                <a16:creationId xmlns="" xmlns:a16="http://schemas.microsoft.com/office/drawing/2014/main" id="{78443D84-4C45-4EEC-842C-F9FF062401C1}"/>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spTree>
    <p:extLst>
      <p:ext uri="{BB962C8B-B14F-4D97-AF65-F5344CB8AC3E}">
        <p14:creationId xmlns:p14="http://schemas.microsoft.com/office/powerpoint/2010/main" val="2497594410"/>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 Inhaltsfolien_v01">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121920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6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Ebene eins</a:t>
            </a:r>
          </a:p>
          <a:p>
            <a:pPr lvl="1"/>
            <a:r>
              <a:rPr lang="de-DE" dirty="0"/>
              <a:t>Ebene zwei</a:t>
            </a:r>
          </a:p>
          <a:p>
            <a:pPr lvl="2"/>
            <a:r>
              <a:rPr lang="de-DE" dirty="0"/>
              <a:t>Ebene drei</a:t>
            </a:r>
          </a:p>
          <a:p>
            <a:pPr lvl="1"/>
            <a:endParaRPr lang="de-DE" dirty="0"/>
          </a:p>
        </p:txBody>
      </p:sp>
      <p:sp>
        <p:nvSpPr>
          <p:cNvPr id="11" name="Textplatzhalter 9">
            <a:extLst>
              <a:ext uri="{FF2B5EF4-FFF2-40B4-BE49-F238E27FC236}">
                <a16:creationId xmlns="" xmlns:a16="http://schemas.microsoft.com/office/drawing/2014/main" id="{B084776E-E0D1-42A2-B10D-50EC7A27EFA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
        <p:nvSpPr>
          <p:cNvPr id="9" name="Slide Number Placeholder 6">
            <a:extLst>
              <a:ext uri="{FF2B5EF4-FFF2-40B4-BE49-F238E27FC236}">
                <a16:creationId xmlns="" xmlns:a16="http://schemas.microsoft.com/office/drawing/2014/main" id="{73F3D3C7-1757-4D5E-8A5C-B66E94881033}"/>
              </a:ext>
            </a:extLst>
          </p:cNvPr>
          <p:cNvSpPr>
            <a:spLocks noGrp="1"/>
          </p:cNvSpPr>
          <p:nvPr>
            <p:ph type="sldNum" sz="quarter" idx="4"/>
          </p:nvPr>
        </p:nvSpPr>
        <p:spPr>
          <a:xfrm>
            <a:off x="5966460" y="7475389"/>
            <a:ext cx="640080" cy="365125"/>
          </a:xfrm>
          <a:prstGeom prst="rect">
            <a:avLst/>
          </a:prstGeom>
        </p:spPr>
        <p:txBody>
          <a:bodyPr/>
          <a:lstStyle/>
          <a:p>
            <a:fld id="{4FAB73BC-B049-4115-A692-8D63A059BFB8}" type="slidenum">
              <a:rPr lang="en-US" dirty="0"/>
              <a:t>‹Nr.›</a:t>
            </a:fld>
            <a:endParaRPr lang="en-US" dirty="0"/>
          </a:p>
        </p:txBody>
      </p:sp>
      <p:sp>
        <p:nvSpPr>
          <p:cNvPr id="16" name="Titel 1">
            <a:extLst>
              <a:ext uri="{FF2B5EF4-FFF2-40B4-BE49-F238E27FC236}">
                <a16:creationId xmlns="" xmlns:a16="http://schemas.microsoft.com/office/drawing/2014/main" id="{9E2D42A4-782E-425D-9CDF-D8E91C320967}"/>
              </a:ext>
            </a:extLst>
          </p:cNvPr>
          <p:cNvSpPr>
            <a:spLocks noGrp="1"/>
          </p:cNvSpPr>
          <p:nvPr>
            <p:ph type="title" hasCustomPrompt="1"/>
          </p:nvPr>
        </p:nvSpPr>
        <p:spPr>
          <a:xfrm>
            <a:off x="382587" y="398123"/>
            <a:ext cx="11401425" cy="867970"/>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Tree>
    <p:extLst>
      <p:ext uri="{BB962C8B-B14F-4D97-AF65-F5344CB8AC3E}">
        <p14:creationId xmlns:p14="http://schemas.microsoft.com/office/powerpoint/2010/main" val="1586992739"/>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 Inhaltsfolien_v02">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1520824"/>
            <a:ext cx="12192000" cy="45751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3"/>
            <a:ext cx="11401425" cy="867970"/>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9" name="Textplatzhalter 9">
            <a:extLst>
              <a:ext uri="{FF2B5EF4-FFF2-40B4-BE49-F238E27FC236}">
                <a16:creationId xmlns="" xmlns:a16="http://schemas.microsoft.com/office/drawing/2014/main" id="{BA1BAEB7-1B74-4CE6-96AE-DECF95FDF39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
        <p:nvSpPr>
          <p:cNvPr id="7" name="Textplatzhalter 5">
            <a:extLst>
              <a:ext uri="{FF2B5EF4-FFF2-40B4-BE49-F238E27FC236}">
                <a16:creationId xmlns="" xmlns:a16="http://schemas.microsoft.com/office/drawing/2014/main" id="{3F257300-66AD-4A01-A7D6-F58416F644F7}"/>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6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Ebene eins</a:t>
            </a:r>
          </a:p>
          <a:p>
            <a:pPr lvl="1"/>
            <a:r>
              <a:rPr lang="de-DE" dirty="0"/>
              <a:t>Ebene zwei</a:t>
            </a:r>
          </a:p>
          <a:p>
            <a:pPr lvl="2"/>
            <a:r>
              <a:rPr lang="de-DE" dirty="0"/>
              <a:t>Ebene drei</a:t>
            </a:r>
          </a:p>
          <a:p>
            <a:pPr lvl="1"/>
            <a:endParaRPr lang="de-DE" dirty="0"/>
          </a:p>
        </p:txBody>
      </p:sp>
    </p:spTree>
    <p:extLst>
      <p:ext uri="{BB962C8B-B14F-4D97-AF65-F5344CB8AC3E}">
        <p14:creationId xmlns:p14="http://schemas.microsoft.com/office/powerpoint/2010/main" val="6916641"/>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Inhaltsfolien_v03">
    <p:spTree>
      <p:nvGrpSpPr>
        <p:cNvPr id="1" name=""/>
        <p:cNvGrpSpPr/>
        <p:nvPr/>
      </p:nvGrpSpPr>
      <p:grpSpPr>
        <a:xfrm>
          <a:off x="0" y="0"/>
          <a:ext cx="0" cy="0"/>
          <a:chOff x="0" y="0"/>
          <a:chExt cx="0" cy="0"/>
        </a:xfrm>
      </p:grpSpPr>
      <p:sp>
        <p:nvSpPr>
          <p:cNvPr id="12" name="Rechteck 11">
            <a:extLst>
              <a:ext uri="{FF2B5EF4-FFF2-40B4-BE49-F238E27FC236}">
                <a16:creationId xmlns="" xmlns:a16="http://schemas.microsoft.com/office/drawing/2014/main" id="{E6CF0DE5-B18D-4349-B592-B0269AD6BD4E}"/>
              </a:ext>
            </a:extLst>
          </p:cNvPr>
          <p:cNvSpPr/>
          <p:nvPr userDrawn="1"/>
        </p:nvSpPr>
        <p:spPr>
          <a:xfrm>
            <a:off x="0" y="-3175"/>
            <a:ext cx="12192000" cy="1523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 xmlns:a16="http://schemas.microsoft.com/office/drawing/2014/main" id="{8CD6BD21-D5E2-4157-A93E-B2D07F20C010}"/>
              </a:ext>
            </a:extLst>
          </p:cNvPr>
          <p:cNvSpPr/>
          <p:nvPr userDrawn="1"/>
        </p:nvSpPr>
        <p:spPr>
          <a:xfrm>
            <a:off x="0" y="1520824"/>
            <a:ext cx="12192000" cy="45751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3"/>
            <a:ext cx="11401425" cy="867970"/>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13" name="Textplatzhalter 5">
            <a:extLst>
              <a:ext uri="{FF2B5EF4-FFF2-40B4-BE49-F238E27FC236}">
                <a16:creationId xmlns="" xmlns:a16="http://schemas.microsoft.com/office/drawing/2014/main" id="{A9BF92AF-F5E9-4EE7-8A75-A4DA14629FAD}"/>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tx1"/>
              </a:buClr>
              <a:buFont typeface="+mj-lt"/>
              <a:buAutoNum type="arabicPeriod"/>
              <a:defRPr sz="2400">
                <a:solidFill>
                  <a:schemeClr val="tx1"/>
                </a:solidFill>
              </a:defRPr>
            </a:lvl1pPr>
            <a:lvl2pPr marL="612000" indent="-144000">
              <a:lnSpc>
                <a:spcPts val="1000"/>
              </a:lnSpc>
              <a:spcBef>
                <a:spcPts val="1000"/>
              </a:spcBef>
              <a:buClr>
                <a:schemeClr val="tx2"/>
              </a:buClr>
              <a:buFont typeface="Calibri" panose="020F0502020204030204" pitchFamily="34" charset="0"/>
              <a:buChar char="&gt;"/>
              <a:defRPr sz="1600">
                <a:solidFill>
                  <a:schemeClr val="tx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Ebene eins</a:t>
            </a:r>
          </a:p>
          <a:p>
            <a:pPr lvl="1"/>
            <a:r>
              <a:rPr lang="de-DE" dirty="0"/>
              <a:t>Ebene zwei</a:t>
            </a:r>
          </a:p>
          <a:p>
            <a:pPr lvl="2"/>
            <a:r>
              <a:rPr lang="de-DE" dirty="0"/>
              <a:t>Ebene drei</a:t>
            </a:r>
          </a:p>
          <a:p>
            <a:pPr lvl="1"/>
            <a:endParaRPr lang="de-DE" dirty="0"/>
          </a:p>
        </p:txBody>
      </p:sp>
      <p:sp>
        <p:nvSpPr>
          <p:cNvPr id="14" name="Textplatzhalter 9">
            <a:extLst>
              <a:ext uri="{FF2B5EF4-FFF2-40B4-BE49-F238E27FC236}">
                <a16:creationId xmlns="" xmlns:a16="http://schemas.microsoft.com/office/drawing/2014/main" id="{FAE8BB6E-C231-4C95-9BFB-001CFC0909C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3976149200"/>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Inhaltsfolien_v04">
    <p:spTree>
      <p:nvGrpSpPr>
        <p:cNvPr id="1" name=""/>
        <p:cNvGrpSpPr/>
        <p:nvPr/>
      </p:nvGrpSpPr>
      <p:grpSpPr>
        <a:xfrm>
          <a:off x="0" y="0"/>
          <a:ext cx="0" cy="0"/>
          <a:chOff x="0" y="0"/>
          <a:chExt cx="0" cy="0"/>
        </a:xfrm>
      </p:grpSpPr>
      <p:sp>
        <p:nvSpPr>
          <p:cNvPr id="12" name="Rechteck 11">
            <a:extLst>
              <a:ext uri="{FF2B5EF4-FFF2-40B4-BE49-F238E27FC236}">
                <a16:creationId xmlns="" xmlns:a16="http://schemas.microsoft.com/office/drawing/2014/main" id="{E6CF0DE5-B18D-4349-B592-B0269AD6BD4E}"/>
              </a:ext>
            </a:extLst>
          </p:cNvPr>
          <p:cNvSpPr/>
          <p:nvPr userDrawn="1"/>
        </p:nvSpPr>
        <p:spPr>
          <a:xfrm>
            <a:off x="0" y="-3175"/>
            <a:ext cx="12192000" cy="60991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3"/>
            <a:ext cx="11401425" cy="867970"/>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10" name="Textplatzhalter 5">
            <a:extLst>
              <a:ext uri="{FF2B5EF4-FFF2-40B4-BE49-F238E27FC236}">
                <a16:creationId xmlns="" xmlns:a16="http://schemas.microsoft.com/office/drawing/2014/main" id="{81A3875A-1C0B-44E0-B106-BEE2E7620287}"/>
              </a:ext>
            </a:extLst>
          </p:cNvPr>
          <p:cNvSpPr>
            <a:spLocks noGrp="1"/>
          </p:cNvSpPr>
          <p:nvPr>
            <p:ph type="body" sz="quarter" idx="10" hasCustomPrompt="1"/>
          </p:nvPr>
        </p:nvSpPr>
        <p:spPr>
          <a:xfrm>
            <a:off x="382588" y="1874838"/>
            <a:ext cx="11401425" cy="4221162"/>
          </a:xfrm>
          <a:prstGeom prst="rect">
            <a:avLst/>
          </a:prstGeom>
        </p:spPr>
        <p:txBody>
          <a:bodyPr/>
          <a:lstStyle>
            <a:lvl1pPr marL="457200" indent="-457200">
              <a:lnSpc>
                <a:spcPct val="100000"/>
              </a:lnSpc>
              <a:spcBef>
                <a:spcPts val="1000"/>
              </a:spcBef>
              <a:buClr>
                <a:schemeClr val="bg1"/>
              </a:buClr>
              <a:buFont typeface="+mj-lt"/>
              <a:buAutoNum type="arabicPeriod"/>
              <a:defRPr sz="2400">
                <a:solidFill>
                  <a:schemeClr val="bg1"/>
                </a:solidFill>
              </a:defRPr>
            </a:lvl1pPr>
            <a:lvl2pPr marL="612000" indent="-144000">
              <a:lnSpc>
                <a:spcPts val="1000"/>
              </a:lnSpc>
              <a:spcBef>
                <a:spcPts val="1000"/>
              </a:spcBef>
              <a:buClr>
                <a:schemeClr val="tx2"/>
              </a:buClr>
              <a:buFont typeface="Calibri" panose="020F0502020204030204" pitchFamily="34" charset="0"/>
              <a:buChar char="&gt;"/>
              <a:defRPr sz="1600">
                <a:solidFill>
                  <a:schemeClr val="bg1"/>
                </a:solidFill>
              </a:defRPr>
            </a:lvl2pPr>
            <a:lvl3pPr marL="1080000" marR="0" indent="-14400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Char char="&gt;"/>
              <a:tabLst/>
              <a:defRPr sz="1600">
                <a:solidFill>
                  <a:schemeClr val="bg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Ebene eins</a:t>
            </a:r>
          </a:p>
          <a:p>
            <a:pPr lvl="1"/>
            <a:r>
              <a:rPr lang="de-DE" dirty="0"/>
              <a:t>Ebene zwei</a:t>
            </a:r>
          </a:p>
          <a:p>
            <a:pPr lvl="2"/>
            <a:r>
              <a:rPr lang="de-DE" dirty="0"/>
              <a:t>Ebene drei</a:t>
            </a:r>
          </a:p>
          <a:p>
            <a:pPr lvl="1"/>
            <a:endParaRPr lang="de-DE" dirty="0"/>
          </a:p>
        </p:txBody>
      </p:sp>
      <p:sp>
        <p:nvSpPr>
          <p:cNvPr id="14" name="Textplatzhalter 9">
            <a:extLst>
              <a:ext uri="{FF2B5EF4-FFF2-40B4-BE49-F238E27FC236}">
                <a16:creationId xmlns="" xmlns:a16="http://schemas.microsoft.com/office/drawing/2014/main" id="{79A47B96-247F-428F-8201-AA8C3ECD8975}"/>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1422040219"/>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335360" y="1268760"/>
            <a:ext cx="11521280" cy="5328592"/>
          </a:xfrm>
          <a:prstGeom prst="rect">
            <a:avLst/>
          </a:prstGeom>
        </p:spPr>
        <p:txBody>
          <a:bodyPr lIns="121917" tIns="60958" rIns="121917" bIns="60958"/>
          <a:lstStyle>
            <a:lvl1pPr>
              <a:defRPr b="1">
                <a:solidFill>
                  <a:srgbClr val="004794"/>
                </a:solidFill>
                <a:latin typeface="+mj-lt"/>
              </a:defRPr>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4" name="Gerader Verbinder 9"/>
          <p:cNvCxnSpPr/>
          <p:nvPr userDrawn="1"/>
        </p:nvCxnSpPr>
        <p:spPr>
          <a:xfrm>
            <a:off x="-3" y="846947"/>
            <a:ext cx="12192003" cy="0"/>
          </a:xfrm>
          <a:prstGeom prst="line">
            <a:avLst/>
          </a:prstGeom>
          <a:ln w="25400">
            <a:solidFill>
              <a:srgbClr val="A5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680851"/>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a:prstGeom prst="rect">
            <a:avLst/>
          </a:prstGeom>
        </p:spPr>
        <p:txBody>
          <a:bodyPr lIns="121917" tIns="60958" rIns="121917" bIns="60958"/>
          <a:lstStyle/>
          <a:p>
            <a:r>
              <a:rPr lang="de-DE"/>
              <a:t>Titelmasterformat durch Klicken bearbeiten</a:t>
            </a:r>
          </a:p>
        </p:txBody>
      </p:sp>
      <p:sp>
        <p:nvSpPr>
          <p:cNvPr id="3" name="Inhaltsplatzhalter 2"/>
          <p:cNvSpPr>
            <a:spLocks noGrp="1"/>
          </p:cNvSpPr>
          <p:nvPr>
            <p:ph idx="1"/>
          </p:nvPr>
        </p:nvSpPr>
        <p:spPr>
          <a:xfrm>
            <a:off x="335360" y="1268760"/>
            <a:ext cx="11521280" cy="5328592"/>
          </a:xfrm>
          <a:prstGeom prst="rect">
            <a:avLst/>
          </a:prstGeom>
        </p:spPr>
        <p:txBody>
          <a:bodyPr lIns="121917" tIns="60958" rIns="121917" bIns="60958"/>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1583499" y="404664"/>
            <a:ext cx="2592288" cy="365125"/>
          </a:xfrm>
          <a:prstGeom prst="rect">
            <a:avLst/>
          </a:prstGeom>
        </p:spPr>
        <p:txBody>
          <a:bodyPr lIns="121917" tIns="60958" rIns="121917" bIns="60958"/>
          <a:lstStyle>
            <a:lvl1pPr>
              <a:defRPr/>
            </a:lvl1pPr>
          </a:lstStyle>
          <a:p>
            <a:endParaRPr lang="de-DE" altLang="de-DE"/>
          </a:p>
        </p:txBody>
      </p:sp>
      <p:sp>
        <p:nvSpPr>
          <p:cNvPr id="5" name="Fußzeilenplatzhalter 4"/>
          <p:cNvSpPr>
            <a:spLocks noGrp="1"/>
          </p:cNvSpPr>
          <p:nvPr>
            <p:ph type="ftr" sz="quarter" idx="11"/>
          </p:nvPr>
        </p:nvSpPr>
        <p:spPr>
          <a:xfrm>
            <a:off x="4175787" y="404664"/>
            <a:ext cx="6240693" cy="360040"/>
          </a:xfrm>
          <a:prstGeom prst="rect">
            <a:avLst/>
          </a:prstGeom>
        </p:spPr>
        <p:txBody>
          <a:bodyPr lIns="121917" tIns="60958" rIns="121917" bIns="60958"/>
          <a:lstStyle>
            <a:lvl1pPr>
              <a:defRPr/>
            </a:lvl1pPr>
          </a:lstStyle>
          <a:p>
            <a:endParaRPr lang="de-DE" altLang="de-DE"/>
          </a:p>
        </p:txBody>
      </p:sp>
      <p:sp>
        <p:nvSpPr>
          <p:cNvPr id="6" name="Foliennummernplatzhalter 5"/>
          <p:cNvSpPr>
            <a:spLocks noGrp="1"/>
          </p:cNvSpPr>
          <p:nvPr>
            <p:ph type="sldNum" sz="quarter" idx="12"/>
          </p:nvPr>
        </p:nvSpPr>
        <p:spPr>
          <a:xfrm>
            <a:off x="10416480" y="404664"/>
            <a:ext cx="1440160" cy="360040"/>
          </a:xfrm>
          <a:prstGeom prst="rect">
            <a:avLst/>
          </a:prstGeom>
        </p:spPr>
        <p:txBody>
          <a:bodyPr lIns="121917" tIns="60958" rIns="121917" bIns="60958"/>
          <a:lstStyle>
            <a:lvl1pPr>
              <a:defRPr/>
            </a:lvl1pPr>
          </a:lstStyle>
          <a:p>
            <a:fld id="{11EC4353-CFEF-4D55-89DB-5316B128242C}" type="slidenum">
              <a:rPr lang="de-DE" altLang="de-DE"/>
              <a:pPr/>
              <a:t>‹Nr.›</a:t>
            </a:fld>
            <a:endParaRPr lang="de-DE" altLang="de-DE"/>
          </a:p>
        </p:txBody>
      </p:sp>
      <p:cxnSp>
        <p:nvCxnSpPr>
          <p:cNvPr id="7" name="Gerader Verbinder 9"/>
          <p:cNvCxnSpPr/>
          <p:nvPr userDrawn="1"/>
        </p:nvCxnSpPr>
        <p:spPr>
          <a:xfrm>
            <a:off x="-3" y="846947"/>
            <a:ext cx="12192003" cy="0"/>
          </a:xfrm>
          <a:prstGeom prst="line">
            <a:avLst/>
          </a:prstGeom>
          <a:ln w="25400">
            <a:solidFill>
              <a:srgbClr val="A5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24251"/>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extfolie_v01">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121920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2"/>
            <a:ext cx="11401425" cy="1023120"/>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8" name="Textplatzhalter 9">
            <a:extLst>
              <a:ext uri="{FF2B5EF4-FFF2-40B4-BE49-F238E27FC236}">
                <a16:creationId xmlns="" xmlns:a16="http://schemas.microsoft.com/office/drawing/2014/main" id="{15D17F9A-D3D0-4257-AB21-B436B5B6E0E5}"/>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1215996835"/>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folie_v02">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1520824"/>
            <a:ext cx="12192000" cy="45751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2"/>
            <a:ext cx="11401425" cy="1023120"/>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5" name="Textplatzhalter 9">
            <a:extLst>
              <a:ext uri="{FF2B5EF4-FFF2-40B4-BE49-F238E27FC236}">
                <a16:creationId xmlns="" xmlns:a16="http://schemas.microsoft.com/office/drawing/2014/main" id="{9F6F0092-F624-4018-B3D3-3F79097559B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430661237"/>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folie_v03">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0"/>
            <a:ext cx="12192000" cy="15208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 xmlns:a16="http://schemas.microsoft.com/office/drawing/2014/main" id="{8CD6BD21-D5E2-4157-A93E-B2D07F20C010}"/>
              </a:ext>
            </a:extLst>
          </p:cNvPr>
          <p:cNvSpPr/>
          <p:nvPr userDrawn="1"/>
        </p:nvSpPr>
        <p:spPr>
          <a:xfrm>
            <a:off x="0" y="1520824"/>
            <a:ext cx="12192000" cy="45751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2"/>
            <a:ext cx="11401425" cy="1023120"/>
          </a:xfrm>
          <a:prstGeom prst="rect">
            <a:avLst/>
          </a:prstGeom>
        </p:spPr>
        <p:txBody>
          <a:bodyPr lIns="0" tIns="0" rIns="0" bIns="0"/>
          <a:lstStyle>
            <a:lvl1pPr>
              <a:defRPr sz="3600">
                <a:solidFill>
                  <a:schemeClr val="bg1"/>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6" name="Textplatzhalter 9">
            <a:extLst>
              <a:ext uri="{FF2B5EF4-FFF2-40B4-BE49-F238E27FC236}">
                <a16:creationId xmlns="" xmlns:a16="http://schemas.microsoft.com/office/drawing/2014/main" id="{5402118B-BD14-445C-8DB3-3C6B28EBA78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4150500099"/>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extfolie_v04">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0"/>
            <a:ext cx="12192000" cy="1520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 xmlns:a16="http://schemas.microsoft.com/office/drawing/2014/main" id="{8CD6BD21-D5E2-4157-A93E-B2D07F20C010}"/>
              </a:ext>
            </a:extLst>
          </p:cNvPr>
          <p:cNvSpPr/>
          <p:nvPr userDrawn="1"/>
        </p:nvSpPr>
        <p:spPr>
          <a:xfrm>
            <a:off x="0" y="1520824"/>
            <a:ext cx="12192000" cy="45751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2"/>
            <a:ext cx="11401425" cy="1023120"/>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6" name="Textplatzhalter 9">
            <a:extLst>
              <a:ext uri="{FF2B5EF4-FFF2-40B4-BE49-F238E27FC236}">
                <a16:creationId xmlns="" xmlns:a16="http://schemas.microsoft.com/office/drawing/2014/main" id="{434E5C30-C856-4BA0-83CE-65E6005725C4}"/>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4056368603"/>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v02">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1"/>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20">
            <a:extLst>
              <a:ext uri="{FF2B5EF4-FFF2-40B4-BE49-F238E27FC236}">
                <a16:creationId xmlns="" xmlns:a16="http://schemas.microsoft.com/office/drawing/2014/main" id="{66555883-6CC9-46B2-86EC-56CB97971065}"/>
              </a:ext>
            </a:extLst>
          </p:cNvPr>
          <p:cNvSpPr>
            <a:spLocks noGrp="1"/>
          </p:cNvSpPr>
          <p:nvPr>
            <p:ph type="body" sz="quarter" idx="13" hasCustomPrompt="1"/>
          </p:nvPr>
        </p:nvSpPr>
        <p:spPr>
          <a:xfrm>
            <a:off x="0" y="899643"/>
            <a:ext cx="6286502" cy="1702050"/>
          </a:xfrm>
          <a:prstGeom prst="rect">
            <a:avLst/>
          </a:prstGeom>
          <a:no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8" name="Textplatzhalter 2">
            <a:extLst>
              <a:ext uri="{FF2B5EF4-FFF2-40B4-BE49-F238E27FC236}">
                <a16:creationId xmlns="" xmlns:a16="http://schemas.microsoft.com/office/drawing/2014/main" id="{BEFDDB83-B1E1-43C2-9A87-718B4C4AEE4E}"/>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9" name="Textplatzhalter 2">
            <a:extLst>
              <a:ext uri="{FF2B5EF4-FFF2-40B4-BE49-F238E27FC236}">
                <a16:creationId xmlns="" xmlns:a16="http://schemas.microsoft.com/office/drawing/2014/main" id="{EF1C90AB-E36A-45E3-8EAB-F5106710F0C8}"/>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spTree>
    <p:extLst>
      <p:ext uri="{BB962C8B-B14F-4D97-AF65-F5344CB8AC3E}">
        <p14:creationId xmlns:p14="http://schemas.microsoft.com/office/powerpoint/2010/main" val="3982615750"/>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extfolie_v05">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12701" y="0"/>
            <a:ext cx="12192000" cy="60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2"/>
            <a:ext cx="11401425" cy="1023120"/>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6" name="Textplatzhalter 9">
            <a:extLst>
              <a:ext uri="{FF2B5EF4-FFF2-40B4-BE49-F238E27FC236}">
                <a16:creationId xmlns="" xmlns:a16="http://schemas.microsoft.com/office/drawing/2014/main" id="{DDF9C127-9F7C-4950-8B21-E772D95B52BE}"/>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1971223285"/>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extfolie_v06">
    <p:spTree>
      <p:nvGrpSpPr>
        <p:cNvPr id="1" name=""/>
        <p:cNvGrpSpPr/>
        <p:nvPr/>
      </p:nvGrpSpPr>
      <p:grpSpPr>
        <a:xfrm>
          <a:off x="0" y="0"/>
          <a:ext cx="0" cy="0"/>
          <a:chOff x="0" y="0"/>
          <a:chExt cx="0" cy="0"/>
        </a:xfrm>
      </p:grpSpPr>
      <p:sp>
        <p:nvSpPr>
          <p:cNvPr id="8" name="Rechteck 7">
            <a:extLst>
              <a:ext uri="{FF2B5EF4-FFF2-40B4-BE49-F238E27FC236}">
                <a16:creationId xmlns="" xmlns:a16="http://schemas.microsoft.com/office/drawing/2014/main" id="{DE1644E2-5D46-47A1-96B3-9347BF4903EC}"/>
              </a:ext>
            </a:extLst>
          </p:cNvPr>
          <p:cNvSpPr/>
          <p:nvPr userDrawn="1"/>
        </p:nvSpPr>
        <p:spPr>
          <a:xfrm>
            <a:off x="0" y="0"/>
            <a:ext cx="12192000" cy="60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Bildplatzhalter 5">
            <a:extLst>
              <a:ext uri="{FF2B5EF4-FFF2-40B4-BE49-F238E27FC236}">
                <a16:creationId xmlns="" xmlns:a16="http://schemas.microsoft.com/office/drawing/2014/main" id="{7484213F-783B-44CD-A53D-E608FD626529}"/>
              </a:ext>
            </a:extLst>
          </p:cNvPr>
          <p:cNvSpPr>
            <a:spLocks noGrp="1"/>
          </p:cNvSpPr>
          <p:nvPr>
            <p:ph type="pic" sz="quarter" idx="15"/>
          </p:nvPr>
        </p:nvSpPr>
        <p:spPr>
          <a:xfrm>
            <a:off x="0" y="-18"/>
            <a:ext cx="12192000" cy="6096000"/>
          </a:xfrm>
          <a:prstGeom prst="rect">
            <a:avLst/>
          </a:prstGeom>
          <a:blipFill dpi="0" rotWithShape="1">
            <a:blip r:embed="rId2">
              <a:alphaModFix amt="20000"/>
            </a:blip>
            <a:srcRect/>
            <a:stretch>
              <a:fillRect t="-14933" b="-19549"/>
            </a:stretch>
          </a:blipFill>
        </p:spPr>
        <p:txBody>
          <a:bodyPr/>
          <a:lstStyle>
            <a:lvl1pPr>
              <a:defRPr>
                <a:noFill/>
              </a:defRPr>
            </a:lvl1pPr>
          </a:lstStyle>
          <a:p>
            <a:endParaRPr lang="de-DE" dirty="0"/>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2"/>
            <a:ext cx="11401425" cy="1023120"/>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nur </a:t>
            </a:r>
            <a:br>
              <a:rPr lang="de-DE" dirty="0"/>
            </a:br>
            <a:r>
              <a:rPr lang="de-DE" dirty="0"/>
              <a:t>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1874838"/>
            <a:ext cx="8913812" cy="1554162"/>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a:t>Shorttext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538904"/>
            <a:ext cx="11426827" cy="2305050"/>
          </a:xfrm>
          <a:prstGeom prst="rect">
            <a:avLst/>
          </a:prstGeom>
        </p:spPr>
        <p:txBody>
          <a:bodyPr lIns="0" tIns="0" rIns="0" bIns="0" numCol="2" spcCol="360000"/>
          <a:lstStyle>
            <a:lvl1pPr marL="0" indent="0">
              <a:lnSpc>
                <a:spcPts val="1600"/>
              </a:lnSpc>
              <a:buFont typeface="Arial" panose="020B0604020202020204" pitchFamily="34" charset="0"/>
              <a:buNone/>
              <a:defRPr sz="16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Longtext</a:t>
            </a:r>
            <a:r>
              <a:rPr lang="de-DE" dirty="0"/>
              <a:t> 33 </a:t>
            </a:r>
            <a:r>
              <a:rPr lang="de-DE" dirty="0" err="1"/>
              <a:t>px</a:t>
            </a:r>
            <a:r>
              <a:rPr lang="de-DE" dirty="0"/>
              <a:t> – in Ihm finden sich eine Reihe realer lateinischer Wörter. Auch dieser Blindtext ist unverständlich gehalten, imitiert jedoch den Rhythmus der meisten europäischen Sprachen in lateinischer Schrift. </a:t>
            </a:r>
          </a:p>
          <a:p>
            <a:pPr lvl="0"/>
            <a:endParaRPr lang="de-DE" dirty="0"/>
          </a:p>
          <a:p>
            <a:pPr lvl="0"/>
            <a:r>
              <a:rPr lang="de-DE" dirty="0"/>
              <a:t>Der Vorteil des lateinischen Ursprungs und der relativen Sinnlosigkeit von </a:t>
            </a:r>
            <a:r>
              <a:rPr lang="de-DE" dirty="0" err="1"/>
              <a:t>Lorem</a:t>
            </a:r>
            <a:r>
              <a:rPr lang="de-DE" dirty="0"/>
              <a:t> </a:t>
            </a:r>
            <a:r>
              <a:rPr lang="de-DE" dirty="0" err="1"/>
              <a:t>ipsum</a:t>
            </a:r>
            <a:r>
              <a:rPr lang="de-DE" dirty="0"/>
              <a:t> ist, dass der Text weder die Aufmerksamkeit des Betrachters auf sich zieht noch von der Gestaltung ablenkt. Ein Nachteil liegt jedoch darin begründet, dass im Lateinischen bestimmte Buchstaben häufiger und andere seltener vorkommen, was ein anderes Druckbild erzeugt. Zudem werden im Lateinischen nur Satzanfänge groß geschrieben, so dass </a:t>
            </a:r>
            <a:r>
              <a:rPr lang="de-DE" dirty="0" err="1"/>
              <a:t>Lorem</a:t>
            </a:r>
            <a:r>
              <a:rPr lang="de-DE" dirty="0"/>
              <a:t> </a:t>
            </a:r>
            <a:r>
              <a:rPr lang="de-DE" dirty="0" err="1"/>
              <a:t>ipsum</a:t>
            </a:r>
            <a:r>
              <a:rPr lang="de-DE" dirty="0"/>
              <a:t> die generelle Substantivgroßschreibung der deutschen Sprache nicht abbilden kann. Als visueller Platzhalter für deutschsprachige Texte ist </a:t>
            </a:r>
            <a:r>
              <a:rPr lang="de-DE" dirty="0" err="1"/>
              <a:t>Lorem</a:t>
            </a:r>
            <a:r>
              <a:rPr lang="de-DE" dirty="0"/>
              <a:t> </a:t>
            </a:r>
            <a:r>
              <a:rPr lang="de-DE" dirty="0" err="1"/>
              <a:t>ipsum</a:t>
            </a:r>
            <a:r>
              <a:rPr lang="de-DE" dirty="0"/>
              <a:t> demzufolge nur begrenzt geeignet. Sollen Blindtexte dazu dienen, die Eigenheiten der Schriftarten zu vergleichen,.</a:t>
            </a:r>
          </a:p>
          <a:p>
            <a:pPr lvl="0"/>
            <a:endParaRPr lang="de-DE" dirty="0"/>
          </a:p>
          <a:p>
            <a:pPr lvl="0"/>
            <a:endParaRPr lang="de-DE" dirty="0"/>
          </a:p>
        </p:txBody>
      </p:sp>
      <p:sp>
        <p:nvSpPr>
          <p:cNvPr id="15" name="Textplatzhalter 9">
            <a:extLst>
              <a:ext uri="{FF2B5EF4-FFF2-40B4-BE49-F238E27FC236}">
                <a16:creationId xmlns="" xmlns:a16="http://schemas.microsoft.com/office/drawing/2014/main" id="{24EB0306-EF8B-4AE6-A484-75DA610FE9BF}"/>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625276278"/>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ext-/ Bildfolie_v01">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9" name="Textplatzhalter 4">
            <a:extLst>
              <a:ext uri="{FF2B5EF4-FFF2-40B4-BE49-F238E27FC236}">
                <a16:creationId xmlns="" xmlns:a16="http://schemas.microsoft.com/office/drawing/2014/main" id="{90402E51-F9BC-46DD-9BC9-70C103489127}"/>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2"/>
            <a:stretch>
              <a:fillRect l="-37684" r="-28102"/>
            </a:stretch>
          </a:blipFill>
        </p:spPr>
        <p:txBody>
          <a:bodyPr/>
          <a:lstStyle>
            <a:lvl1pPr>
              <a:defRPr>
                <a:noFill/>
              </a:defRPr>
            </a:lvl1pPr>
          </a:lstStyle>
          <a:p>
            <a:endParaRPr lang="de-DE" dirty="0"/>
          </a:p>
        </p:txBody>
      </p:sp>
      <p:sp>
        <p:nvSpPr>
          <p:cNvPr id="11" name="Textplatzhalter 9">
            <a:extLst>
              <a:ext uri="{FF2B5EF4-FFF2-40B4-BE49-F238E27FC236}">
                <a16:creationId xmlns="" xmlns:a16="http://schemas.microsoft.com/office/drawing/2014/main" id="{8BCF4FDE-A919-4162-984B-D7E08228E2AD}"/>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2083509983"/>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ext-/ Bildfolie_v02">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4" y="398121"/>
            <a:ext cx="5522913" cy="2025589"/>
          </a:xfrm>
          <a:prstGeom prst="rect">
            <a:avLst/>
          </a:prstGeom>
        </p:spPr>
        <p:txBody>
          <a:bodyPr lIns="0" tIns="0" rIns="0" bIns="0"/>
          <a:lstStyle>
            <a:lvl1pPr>
              <a:defRPr sz="3600">
                <a:solidFill>
                  <a:schemeClr val="tx1"/>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6"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tx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0" y="0"/>
            <a:ext cx="5905499" cy="6096000"/>
          </a:xfrm>
          <a:prstGeom prst="rect">
            <a:avLst/>
          </a:prstGeom>
          <a:blipFill>
            <a:blip r:embed="rId2"/>
            <a:stretch>
              <a:fillRect l="-37684" r="-28102"/>
            </a:stretch>
          </a:blipFill>
        </p:spPr>
        <p:txBody>
          <a:bodyPr/>
          <a:lstStyle>
            <a:lvl1pPr>
              <a:defRPr>
                <a:noFill/>
              </a:defRPr>
            </a:lvl1pPr>
          </a:lstStyle>
          <a:p>
            <a:endParaRPr lang="de-DE" dirty="0"/>
          </a:p>
        </p:txBody>
      </p:sp>
      <p:sp>
        <p:nvSpPr>
          <p:cNvPr id="7" name="Textplatzhalter 4">
            <a:extLst>
              <a:ext uri="{FF2B5EF4-FFF2-40B4-BE49-F238E27FC236}">
                <a16:creationId xmlns="" xmlns:a16="http://schemas.microsoft.com/office/drawing/2014/main" id="{CDAB43C7-5E5E-4B24-8D04-1AA253384938}"/>
              </a:ext>
            </a:extLst>
          </p:cNvPr>
          <p:cNvSpPr>
            <a:spLocks noGrp="1"/>
          </p:cNvSpPr>
          <p:nvPr>
            <p:ph type="body" sz="quarter" idx="14" hasCustomPrompt="1"/>
          </p:nvPr>
        </p:nvSpPr>
        <p:spPr>
          <a:xfrm>
            <a:off x="6299106"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11" name="Textplatzhalter 9">
            <a:extLst>
              <a:ext uri="{FF2B5EF4-FFF2-40B4-BE49-F238E27FC236}">
                <a16:creationId xmlns="" xmlns:a16="http://schemas.microsoft.com/office/drawing/2014/main" id="{C84E379F-A9C7-4623-B55C-7FD525B12F0E}"/>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1631653782"/>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Bildfolie_v03">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0" y="0"/>
            <a:ext cx="6286500" cy="60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382587" y="398121"/>
            <a:ext cx="5522913" cy="2025589"/>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382589"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6286501" y="0"/>
            <a:ext cx="5905499" cy="6096000"/>
          </a:xfrm>
          <a:prstGeom prst="rect">
            <a:avLst/>
          </a:prstGeom>
          <a:blipFill>
            <a:blip r:embed="rId2"/>
            <a:stretch>
              <a:fillRect l="-37684" r="-28102"/>
            </a:stretch>
          </a:blipFill>
        </p:spPr>
        <p:txBody>
          <a:bodyPr/>
          <a:lstStyle>
            <a:lvl1pPr>
              <a:defRPr>
                <a:noFill/>
              </a:defRPr>
            </a:lvl1pPr>
          </a:lstStyle>
          <a:p>
            <a:endParaRPr lang="de-DE" dirty="0"/>
          </a:p>
        </p:txBody>
      </p:sp>
      <p:sp>
        <p:nvSpPr>
          <p:cNvPr id="7" name="Textplatzhalter 4">
            <a:extLst>
              <a:ext uri="{FF2B5EF4-FFF2-40B4-BE49-F238E27FC236}">
                <a16:creationId xmlns="" xmlns:a16="http://schemas.microsoft.com/office/drawing/2014/main" id="{46D89CC1-DDFA-40DA-80B3-9AA8666D4211}"/>
              </a:ext>
            </a:extLst>
          </p:cNvPr>
          <p:cNvSpPr>
            <a:spLocks noGrp="1"/>
          </p:cNvSpPr>
          <p:nvPr>
            <p:ph type="body" sz="quarter" idx="14" hasCustomPrompt="1"/>
          </p:nvPr>
        </p:nvSpPr>
        <p:spPr>
          <a:xfrm>
            <a:off x="382587"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11" name="Textplatzhalter 9">
            <a:extLst>
              <a:ext uri="{FF2B5EF4-FFF2-40B4-BE49-F238E27FC236}">
                <a16:creationId xmlns="" xmlns:a16="http://schemas.microsoft.com/office/drawing/2014/main" id="{E643209D-DA2B-448F-A8B9-DFF3FD4C5DE4}"/>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3456026043"/>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Bildfolie_v04">
    <p:spTree>
      <p:nvGrpSpPr>
        <p:cNvPr id="1" name=""/>
        <p:cNvGrpSpPr/>
        <p:nvPr/>
      </p:nvGrpSpPr>
      <p:grpSpPr>
        <a:xfrm>
          <a:off x="0" y="0"/>
          <a:ext cx="0" cy="0"/>
          <a:chOff x="0" y="0"/>
          <a:chExt cx="0" cy="0"/>
        </a:xfrm>
      </p:grpSpPr>
      <p:sp>
        <p:nvSpPr>
          <p:cNvPr id="4" name="Rechteck 3">
            <a:extLst>
              <a:ext uri="{FF2B5EF4-FFF2-40B4-BE49-F238E27FC236}">
                <a16:creationId xmlns="" xmlns:a16="http://schemas.microsoft.com/office/drawing/2014/main" id="{8CD6BD21-D5E2-4157-A93E-B2D07F20C010}"/>
              </a:ext>
            </a:extLst>
          </p:cNvPr>
          <p:cNvSpPr/>
          <p:nvPr userDrawn="1"/>
        </p:nvSpPr>
        <p:spPr>
          <a:xfrm>
            <a:off x="5905500" y="0"/>
            <a:ext cx="6286500" cy="60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 xmlns:a16="http://schemas.microsoft.com/office/drawing/2014/main" id="{7F32C1D6-F2DF-4D86-92A6-0B52096689A0}"/>
              </a:ext>
            </a:extLst>
          </p:cNvPr>
          <p:cNvSpPr>
            <a:spLocks noGrp="1"/>
          </p:cNvSpPr>
          <p:nvPr>
            <p:ph type="title" hasCustomPrompt="1"/>
          </p:nvPr>
        </p:nvSpPr>
        <p:spPr>
          <a:xfrm>
            <a:off x="6299106" y="398121"/>
            <a:ext cx="5522913" cy="2025589"/>
          </a:xfrm>
          <a:prstGeom prst="rect">
            <a:avLst/>
          </a:prstGeom>
        </p:spPr>
        <p:txBody>
          <a:bodyPr lIns="0" tIns="0" rIns="0" bIns="0"/>
          <a:lstStyle>
            <a:lvl1pPr>
              <a:defRPr sz="3600">
                <a:solidFill>
                  <a:schemeClr val="tx2"/>
                </a:solidFill>
              </a:defRPr>
            </a:lvl1pPr>
          </a:lstStyle>
          <a:p>
            <a:r>
              <a:rPr lang="de-DE" dirty="0"/>
              <a:t>Titel der Folie 36 </a:t>
            </a:r>
            <a:r>
              <a:rPr lang="de-DE" dirty="0" err="1"/>
              <a:t>pt</a:t>
            </a:r>
            <a:r>
              <a:rPr lang="de-DE" dirty="0"/>
              <a:t> – werden im Lateinischen </a:t>
            </a:r>
            <a:br>
              <a:rPr lang="de-DE" dirty="0"/>
            </a:br>
            <a:r>
              <a:rPr lang="de-DE" dirty="0"/>
              <a:t>nur Satzanfänge groß geschrieben</a:t>
            </a:r>
          </a:p>
        </p:txBody>
      </p:sp>
      <p:sp>
        <p:nvSpPr>
          <p:cNvPr id="6" name="Textplatzhalter 5">
            <a:extLst>
              <a:ext uri="{FF2B5EF4-FFF2-40B4-BE49-F238E27FC236}">
                <a16:creationId xmlns="" xmlns:a16="http://schemas.microsoft.com/office/drawing/2014/main" id="{FD4412D9-02EB-4003-A6A4-1E21C2E52FB5}"/>
              </a:ext>
            </a:extLst>
          </p:cNvPr>
          <p:cNvSpPr>
            <a:spLocks noGrp="1"/>
          </p:cNvSpPr>
          <p:nvPr>
            <p:ph type="body" sz="quarter" idx="10" hasCustomPrompt="1"/>
          </p:nvPr>
        </p:nvSpPr>
        <p:spPr>
          <a:xfrm>
            <a:off x="6299108" y="2651919"/>
            <a:ext cx="5522911" cy="392906"/>
          </a:xfrm>
          <a:prstGeom prst="rect">
            <a:avLst/>
          </a:prstGeom>
        </p:spPr>
        <p:txBody>
          <a:bodyPr lIns="0" tIns="0" rIns="0" bIns="0"/>
          <a:lstStyle>
            <a:lvl1pPr marL="0" indent="0">
              <a:lnSpc>
                <a:spcPct val="100000"/>
              </a:lnSpc>
              <a:spcBef>
                <a:spcPts val="1000"/>
              </a:spcBef>
              <a:buClr>
                <a:schemeClr val="tx1"/>
              </a:buClr>
              <a:buFont typeface="Arial" panose="020B0604020202020204" pitchFamily="34" charset="0"/>
              <a:buNone/>
              <a:defRPr sz="2400" b="1">
                <a:solidFill>
                  <a:schemeClr val="bg1"/>
                </a:solidFill>
              </a:defRPr>
            </a:lvl1pPr>
            <a:lvl2pPr marL="468000" indent="0">
              <a:lnSpc>
                <a:spcPts val="1000"/>
              </a:lnSpc>
              <a:spcBef>
                <a:spcPts val="1000"/>
              </a:spcBef>
              <a:buClr>
                <a:schemeClr val="tx2"/>
              </a:buClr>
              <a:buFont typeface="Calibri" panose="020F0502020204030204" pitchFamily="34" charset="0"/>
              <a:buNone/>
              <a:defRPr sz="1600">
                <a:solidFill>
                  <a:schemeClr val="tx1"/>
                </a:solidFill>
              </a:defRPr>
            </a:lvl2pPr>
            <a:lvl3pPr marL="936000" marR="0" indent="0" algn="l" defTabSz="914400" rtl="0" eaLnBrk="1" fontAlgn="auto" latinLnBrk="0" hangingPunct="1">
              <a:lnSpc>
                <a:spcPct val="100000"/>
              </a:lnSpc>
              <a:spcBef>
                <a:spcPts val="0"/>
              </a:spcBef>
              <a:spcAft>
                <a:spcPts val="0"/>
              </a:spcAft>
              <a:buClr>
                <a:schemeClr val="tx2"/>
              </a:buClr>
              <a:buSzTx/>
              <a:buFont typeface="Calibri" panose="020F0502020204030204" pitchFamily="34" charset="0"/>
              <a:buNone/>
              <a:tabLst/>
              <a:defRPr sz="1600">
                <a:solidFill>
                  <a:schemeClr val="tx1"/>
                </a:solidFill>
              </a:defRPr>
            </a:lvl3pPr>
            <a:lvl4pPr marL="648000" indent="-216000">
              <a:buClr>
                <a:schemeClr val="tx2"/>
              </a:buClr>
              <a:buFont typeface="Calibri" panose="020F0502020204030204" pitchFamily="34" charset="0"/>
              <a:buChar char="&gt;"/>
              <a:defRPr>
                <a:solidFill>
                  <a:schemeClr val="tx1"/>
                </a:solidFill>
              </a:defRPr>
            </a:lvl4pPr>
            <a:lvl5pPr marL="648000" indent="0">
              <a:buClr>
                <a:schemeClr val="tx2"/>
              </a:buClr>
              <a:buFont typeface="Calibri" panose="020F0502020204030204" pitchFamily="34" charset="0"/>
              <a:buNone/>
              <a:defRPr>
                <a:solidFill>
                  <a:schemeClr val="tx1"/>
                </a:solidFill>
              </a:defRPr>
            </a:lvl5pPr>
            <a:lvl6pPr>
              <a:defRPr/>
            </a:lvl6pPr>
          </a:lstStyle>
          <a:p>
            <a:pPr lvl="0"/>
            <a:r>
              <a:rPr lang="de-DE" dirty="0" err="1"/>
              <a:t>Subline</a:t>
            </a:r>
            <a:r>
              <a:rPr lang="de-DE" dirty="0"/>
              <a:t> 24 </a:t>
            </a:r>
            <a:r>
              <a:rPr lang="de-DE" dirty="0" err="1"/>
              <a:t>pt</a:t>
            </a:r>
            <a:r>
              <a:rPr lang="de-DE" dirty="0"/>
              <a:t> – als Blindtext</a:t>
            </a:r>
          </a:p>
        </p:txBody>
      </p:sp>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0" y="0"/>
            <a:ext cx="5905499" cy="6096000"/>
          </a:xfrm>
          <a:prstGeom prst="rect">
            <a:avLst/>
          </a:prstGeom>
          <a:blipFill>
            <a:blip r:embed="rId2"/>
            <a:stretch>
              <a:fillRect l="-37684" r="-28102"/>
            </a:stretch>
          </a:blipFill>
        </p:spPr>
        <p:txBody>
          <a:bodyPr/>
          <a:lstStyle>
            <a:lvl1pPr>
              <a:defRPr>
                <a:noFill/>
              </a:defRPr>
            </a:lvl1pPr>
          </a:lstStyle>
          <a:p>
            <a:endParaRPr lang="de-DE" dirty="0"/>
          </a:p>
        </p:txBody>
      </p:sp>
      <p:sp>
        <p:nvSpPr>
          <p:cNvPr id="7" name="Textplatzhalter 4">
            <a:extLst>
              <a:ext uri="{FF2B5EF4-FFF2-40B4-BE49-F238E27FC236}">
                <a16:creationId xmlns="" xmlns:a16="http://schemas.microsoft.com/office/drawing/2014/main" id="{89ED194C-81E0-4C4A-A5CD-CC5B4388A87B}"/>
              </a:ext>
            </a:extLst>
          </p:cNvPr>
          <p:cNvSpPr>
            <a:spLocks noGrp="1"/>
          </p:cNvSpPr>
          <p:nvPr>
            <p:ph type="body" sz="quarter" idx="14" hasCustomPrompt="1"/>
          </p:nvPr>
        </p:nvSpPr>
        <p:spPr>
          <a:xfrm>
            <a:off x="6299108" y="3056590"/>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a:t>Shorttext 24 </a:t>
            </a:r>
            <a:r>
              <a:rPr lang="de-DE" dirty="0" err="1"/>
              <a:t>pt</a:t>
            </a:r>
            <a:r>
              <a:rPr lang="de-DE" dirty="0"/>
              <a:t> – in Ihm finden sich eine Reihe realer lateinischer Wörter. Auch dieser Blindtext ist unverständlich gehalten, imitiert jedoch den Rhythmus der meisten europäischen Sprachen in lateinischer Schrift. </a:t>
            </a:r>
          </a:p>
        </p:txBody>
      </p:sp>
      <p:sp>
        <p:nvSpPr>
          <p:cNvPr id="11" name="Textplatzhalter 9">
            <a:extLst>
              <a:ext uri="{FF2B5EF4-FFF2-40B4-BE49-F238E27FC236}">
                <a16:creationId xmlns="" xmlns:a16="http://schemas.microsoft.com/office/drawing/2014/main" id="{8C0A8B67-6702-4018-8883-C705CD2DAE3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5794304"/>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folie_v01">
    <p:spTree>
      <p:nvGrpSpPr>
        <p:cNvPr id="1" name=""/>
        <p:cNvGrpSpPr/>
        <p:nvPr/>
      </p:nvGrpSpPr>
      <p:grpSpPr>
        <a:xfrm>
          <a:off x="0" y="0"/>
          <a:ext cx="0" cy="0"/>
          <a:chOff x="0" y="0"/>
          <a:chExt cx="0" cy="0"/>
        </a:xfrm>
      </p:grpSpPr>
      <p:sp>
        <p:nvSpPr>
          <p:cNvPr id="5" name="Bildplatzhalter 4">
            <a:extLst>
              <a:ext uri="{FF2B5EF4-FFF2-40B4-BE49-F238E27FC236}">
                <a16:creationId xmlns="" xmlns:a16="http://schemas.microsoft.com/office/drawing/2014/main" id="{F6D836F4-6161-4CFA-8573-82395BBAF41A}"/>
              </a:ext>
            </a:extLst>
          </p:cNvPr>
          <p:cNvSpPr>
            <a:spLocks noGrp="1"/>
          </p:cNvSpPr>
          <p:nvPr>
            <p:ph type="pic" sz="quarter" idx="15"/>
          </p:nvPr>
        </p:nvSpPr>
        <p:spPr>
          <a:xfrm>
            <a:off x="1" y="0"/>
            <a:ext cx="12192000" cy="6096000"/>
          </a:xfrm>
          <a:prstGeom prst="rect">
            <a:avLst/>
          </a:prstGeom>
          <a:blipFill>
            <a:blip r:embed="rId2"/>
            <a:stretch>
              <a:fillRect l="-6" t="-12316" r="5" b="-12212"/>
            </a:stretch>
          </a:blipFill>
        </p:spPr>
        <p:txBody>
          <a:bodyPr/>
          <a:lstStyle>
            <a:lvl1pPr>
              <a:defRPr>
                <a:noFill/>
              </a:defRPr>
            </a:lvl1pPr>
          </a:lstStyle>
          <a:p>
            <a:endParaRPr lang="de-DE" dirty="0"/>
          </a:p>
        </p:txBody>
      </p:sp>
      <p:sp>
        <p:nvSpPr>
          <p:cNvPr id="7" name="Textplatzhalter 20">
            <a:extLst>
              <a:ext uri="{FF2B5EF4-FFF2-40B4-BE49-F238E27FC236}">
                <a16:creationId xmlns="" xmlns:a16="http://schemas.microsoft.com/office/drawing/2014/main" id="{2B2367C0-1AEF-4135-8057-FD1D58C8E744}"/>
              </a:ext>
            </a:extLst>
          </p:cNvPr>
          <p:cNvSpPr>
            <a:spLocks noGrp="1"/>
          </p:cNvSpPr>
          <p:nvPr>
            <p:ph type="body" sz="quarter" idx="13" hasCustomPrompt="1"/>
          </p:nvPr>
        </p:nvSpPr>
        <p:spPr>
          <a:xfrm>
            <a:off x="0" y="267415"/>
            <a:ext cx="3404212" cy="4945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Bildbeschriftung einer Bilderfolie</a:t>
            </a:r>
          </a:p>
        </p:txBody>
      </p:sp>
      <p:sp>
        <p:nvSpPr>
          <p:cNvPr id="8" name="Textplatzhalter 9">
            <a:extLst>
              <a:ext uri="{FF2B5EF4-FFF2-40B4-BE49-F238E27FC236}">
                <a16:creationId xmlns="" xmlns:a16="http://schemas.microsoft.com/office/drawing/2014/main" id="{EA433610-DFA2-4955-8CA6-F9804A3650F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spTree>
    <p:extLst>
      <p:ext uri="{BB962C8B-B14F-4D97-AF65-F5344CB8AC3E}">
        <p14:creationId xmlns:p14="http://schemas.microsoft.com/office/powerpoint/2010/main" val="1935469961"/>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Kapiteltrennfolie_v01">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 xmlns:a16="http://schemas.microsoft.com/office/drawing/2014/main" id="{6F701427-9F1E-42A7-8C56-ED5FE5334536}"/>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bg1"/>
                </a:solidFill>
              </a:defRPr>
            </a:lvl1pPr>
          </a:lstStyle>
          <a:p>
            <a:r>
              <a:rPr lang="de-DE" dirty="0"/>
              <a:t>Titel der Folie 48 </a:t>
            </a:r>
            <a:r>
              <a:rPr lang="de-DE" dirty="0" err="1"/>
              <a:t>pt</a:t>
            </a:r>
            <a:r>
              <a:rPr lang="de-DE" dirty="0"/>
              <a:t/>
            </a:r>
            <a:br>
              <a:rPr lang="de-DE" dirty="0"/>
            </a:br>
            <a:r>
              <a:rPr lang="de-DE" dirty="0"/>
              <a:t>und Zeile zwei</a:t>
            </a:r>
          </a:p>
        </p:txBody>
      </p:sp>
      <p:sp>
        <p:nvSpPr>
          <p:cNvPr id="13" name="Textplatzhalter 9">
            <a:extLst>
              <a:ext uri="{FF2B5EF4-FFF2-40B4-BE49-F238E27FC236}">
                <a16:creationId xmlns="" xmlns:a16="http://schemas.microsoft.com/office/drawing/2014/main" id="{C703BDF8-B0C8-45BC-B377-0E59AD66A09B}"/>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sp>
        <p:nvSpPr>
          <p:cNvPr id="14" name="Slide Number Placeholder 6">
            <a:extLst>
              <a:ext uri="{FF2B5EF4-FFF2-40B4-BE49-F238E27FC236}">
                <a16:creationId xmlns="" xmlns:a16="http://schemas.microsoft.com/office/drawing/2014/main" id="{59063FED-B67A-4A3D-8245-AC9F58D23CE6}"/>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bg1"/>
                </a:solidFill>
              </a:rPr>
              <a:pPr/>
              <a:t>‹Nr.›</a:t>
            </a:fld>
            <a:endParaRPr lang="en-US" sz="1600" dirty="0">
              <a:solidFill>
                <a:schemeClr val="bg1"/>
              </a:solidFill>
            </a:endParaRPr>
          </a:p>
        </p:txBody>
      </p:sp>
      <p:pic>
        <p:nvPicPr>
          <p:cNvPr id="11" name="Grafik 10">
            <a:extLst>
              <a:ext uri="{FF2B5EF4-FFF2-40B4-BE49-F238E27FC236}">
                <a16:creationId xmlns="" xmlns:a16="http://schemas.microsoft.com/office/drawing/2014/main" id="{92EA747E-F333-41C4-97BC-D87FC20C1828}"/>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3895201819"/>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Kapiteltrennfolie_v02">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1">
            <a:extLst>
              <a:ext uri="{FF2B5EF4-FFF2-40B4-BE49-F238E27FC236}">
                <a16:creationId xmlns="" xmlns:a16="http://schemas.microsoft.com/office/drawing/2014/main" id="{96B40538-8361-487E-B6AA-5F0A8A60FCD0}"/>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tx1"/>
                </a:solidFill>
              </a:defRPr>
            </a:lvl1pPr>
          </a:lstStyle>
          <a:p>
            <a:r>
              <a:rPr lang="de-DE" dirty="0"/>
              <a:t>Titel der Folie 48 </a:t>
            </a:r>
            <a:r>
              <a:rPr lang="de-DE" dirty="0" err="1"/>
              <a:t>pt</a:t>
            </a:r>
            <a:r>
              <a:rPr lang="de-DE" dirty="0"/>
              <a:t/>
            </a:r>
            <a:br>
              <a:rPr lang="de-DE" dirty="0"/>
            </a:br>
            <a:r>
              <a:rPr lang="de-DE" dirty="0"/>
              <a:t>und Zeile zwei</a:t>
            </a:r>
          </a:p>
        </p:txBody>
      </p:sp>
      <p:sp>
        <p:nvSpPr>
          <p:cNvPr id="12" name="Textplatzhalter 9">
            <a:extLst>
              <a:ext uri="{FF2B5EF4-FFF2-40B4-BE49-F238E27FC236}">
                <a16:creationId xmlns="" xmlns:a16="http://schemas.microsoft.com/office/drawing/2014/main" id="{0AF2AA2C-C96A-4D84-9FC0-3C9F564A5F95}"/>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1"/>
                </a:solidFill>
              </a:defRPr>
            </a:lvl1pPr>
            <a:lvl5pPr>
              <a:defRPr/>
            </a:lvl5pPr>
          </a:lstStyle>
          <a:p>
            <a:pPr lvl="0"/>
            <a:r>
              <a:rPr lang="de-DE" dirty="0"/>
              <a:t>Titel oder Kapitel</a:t>
            </a:r>
          </a:p>
        </p:txBody>
      </p:sp>
      <p:sp>
        <p:nvSpPr>
          <p:cNvPr id="13" name="Slide Number Placeholder 6">
            <a:extLst>
              <a:ext uri="{FF2B5EF4-FFF2-40B4-BE49-F238E27FC236}">
                <a16:creationId xmlns="" xmlns:a16="http://schemas.microsoft.com/office/drawing/2014/main" id="{946446AE-73B9-4FDC-BBF0-F05D63E2295F}"/>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1"/>
                </a:solidFill>
              </a:rPr>
              <a:pPr/>
              <a:t>‹Nr.›</a:t>
            </a:fld>
            <a:endParaRPr lang="en-US" sz="1600" dirty="0">
              <a:solidFill>
                <a:schemeClr val="tx1"/>
              </a:solidFill>
            </a:endParaRPr>
          </a:p>
        </p:txBody>
      </p:sp>
      <p:pic>
        <p:nvPicPr>
          <p:cNvPr id="8" name="Grafik 7">
            <a:extLst>
              <a:ext uri="{FF2B5EF4-FFF2-40B4-BE49-F238E27FC236}">
                <a16:creationId xmlns="" xmlns:a16="http://schemas.microsoft.com/office/drawing/2014/main" id="{2C9BFA5F-31E8-4DAF-AA2D-8A7170D62F96}"/>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111331556"/>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Kapiteltrennfolie_v03">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itel 1">
            <a:extLst>
              <a:ext uri="{FF2B5EF4-FFF2-40B4-BE49-F238E27FC236}">
                <a16:creationId xmlns="" xmlns:a16="http://schemas.microsoft.com/office/drawing/2014/main" id="{698C84C3-1A3E-472F-9062-4B7F27AFA67A}"/>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bg1"/>
                </a:solidFill>
              </a:defRPr>
            </a:lvl1pPr>
          </a:lstStyle>
          <a:p>
            <a:r>
              <a:rPr lang="de-DE" dirty="0"/>
              <a:t>Titel der Folie 48 </a:t>
            </a:r>
            <a:r>
              <a:rPr lang="de-DE" dirty="0" err="1"/>
              <a:t>pt</a:t>
            </a:r>
            <a:r>
              <a:rPr lang="de-DE" dirty="0"/>
              <a:t/>
            </a:r>
            <a:br>
              <a:rPr lang="de-DE" dirty="0"/>
            </a:br>
            <a:r>
              <a:rPr lang="de-DE" dirty="0"/>
              <a:t>und Zeile zwei</a:t>
            </a:r>
          </a:p>
        </p:txBody>
      </p:sp>
      <p:sp>
        <p:nvSpPr>
          <p:cNvPr id="13" name="Textplatzhalter 9">
            <a:extLst>
              <a:ext uri="{FF2B5EF4-FFF2-40B4-BE49-F238E27FC236}">
                <a16:creationId xmlns="" xmlns:a16="http://schemas.microsoft.com/office/drawing/2014/main" id="{34433B3D-BE54-4C7C-9636-5F44B669EC62}"/>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sp>
        <p:nvSpPr>
          <p:cNvPr id="14" name="Slide Number Placeholder 6">
            <a:extLst>
              <a:ext uri="{FF2B5EF4-FFF2-40B4-BE49-F238E27FC236}">
                <a16:creationId xmlns="" xmlns:a16="http://schemas.microsoft.com/office/drawing/2014/main" id="{F4FE3F23-7E6C-4CE9-AA92-0CD3FF1CDC55}"/>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bg1"/>
                </a:solidFill>
              </a:rPr>
              <a:pPr/>
              <a:t>‹Nr.›</a:t>
            </a:fld>
            <a:endParaRPr lang="en-US" sz="1600" dirty="0">
              <a:solidFill>
                <a:schemeClr val="bg1"/>
              </a:solidFill>
            </a:endParaRPr>
          </a:p>
        </p:txBody>
      </p:sp>
      <p:pic>
        <p:nvPicPr>
          <p:cNvPr id="7" name="Grafik 6">
            <a:extLst>
              <a:ext uri="{FF2B5EF4-FFF2-40B4-BE49-F238E27FC236}">
                <a16:creationId xmlns="" xmlns:a16="http://schemas.microsoft.com/office/drawing/2014/main" id="{34CCB33C-D395-4996-ADAB-DF8106DED728}"/>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1507130192"/>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_v03">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1"/>
            <a:ext cx="12192000" cy="5335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20">
            <a:extLst>
              <a:ext uri="{FF2B5EF4-FFF2-40B4-BE49-F238E27FC236}">
                <a16:creationId xmlns="" xmlns:a16="http://schemas.microsoft.com/office/drawing/2014/main" id="{CF20477B-16AC-412F-9C9D-DEBDDC56E47F}"/>
              </a:ext>
            </a:extLst>
          </p:cNvPr>
          <p:cNvSpPr>
            <a:spLocks noGrp="1"/>
          </p:cNvSpPr>
          <p:nvPr>
            <p:ph type="body" sz="quarter" idx="13" hasCustomPrompt="1"/>
          </p:nvPr>
        </p:nvSpPr>
        <p:spPr>
          <a:xfrm>
            <a:off x="0" y="899643"/>
            <a:ext cx="6286502" cy="1702050"/>
          </a:xfrm>
          <a:prstGeom prst="rect">
            <a:avLst/>
          </a:prstGeom>
          <a:noFill/>
        </p:spPr>
        <p:txBody>
          <a:bodyPr lIns="378000" tIns="252000"/>
          <a:lstStyle>
            <a:lvl1pPr marL="0" indent="0">
              <a:lnSpc>
                <a:spcPts val="5000"/>
              </a:lnSpc>
              <a:buFont typeface="Arial" panose="020B0604020202020204" pitchFamily="34" charset="0"/>
              <a:buNone/>
              <a:defRPr sz="4800" b="1">
                <a:solidFill>
                  <a:schemeClr val="tx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8" name="Textplatzhalter 2">
            <a:extLst>
              <a:ext uri="{FF2B5EF4-FFF2-40B4-BE49-F238E27FC236}">
                <a16:creationId xmlns="" xmlns:a16="http://schemas.microsoft.com/office/drawing/2014/main" id="{30077DEB-FA92-4FCE-8C14-FBBEAE262B5D}"/>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9" name="Textplatzhalter 2">
            <a:extLst>
              <a:ext uri="{FF2B5EF4-FFF2-40B4-BE49-F238E27FC236}">
                <a16:creationId xmlns="" xmlns:a16="http://schemas.microsoft.com/office/drawing/2014/main" id="{1D733D11-0739-4F3C-A0E9-354885C06660}"/>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spTree>
    <p:extLst>
      <p:ext uri="{BB962C8B-B14F-4D97-AF65-F5344CB8AC3E}">
        <p14:creationId xmlns:p14="http://schemas.microsoft.com/office/powerpoint/2010/main" val="2485490305"/>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Kapiteltrennfolie_v04">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 xmlns:a16="http://schemas.microsoft.com/office/drawing/2014/main" id="{2C16ED17-1E2A-42A4-9EAD-35776E64FE2D}"/>
              </a:ext>
            </a:extLst>
          </p:cNvPr>
          <p:cNvSpPr/>
          <p:nvPr userDrawn="1"/>
        </p:nvSpPr>
        <p:spPr>
          <a:xfrm>
            <a:off x="-1" y="6731000"/>
            <a:ext cx="12192000"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 xmlns:a16="http://schemas.microsoft.com/office/drawing/2014/main" id="{D0F66547-026A-401C-A9F4-DD3EC84A2128}"/>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tx2"/>
                </a:solidFill>
              </a:defRPr>
            </a:lvl1pPr>
          </a:lstStyle>
          <a:p>
            <a:r>
              <a:rPr lang="de-DE" dirty="0"/>
              <a:t>Titel der Folie 48 </a:t>
            </a:r>
            <a:r>
              <a:rPr lang="de-DE" dirty="0" err="1"/>
              <a:t>pt</a:t>
            </a:r>
            <a:r>
              <a:rPr lang="de-DE" dirty="0"/>
              <a:t/>
            </a:r>
            <a:br>
              <a:rPr lang="de-DE" dirty="0"/>
            </a:br>
            <a:r>
              <a:rPr lang="de-DE" dirty="0"/>
              <a:t>und Zeile zwei</a:t>
            </a:r>
          </a:p>
        </p:txBody>
      </p:sp>
      <p:sp>
        <p:nvSpPr>
          <p:cNvPr id="15" name="Slide Number Placeholder 6">
            <a:extLst>
              <a:ext uri="{FF2B5EF4-FFF2-40B4-BE49-F238E27FC236}">
                <a16:creationId xmlns="" xmlns:a16="http://schemas.microsoft.com/office/drawing/2014/main" id="{ECF9AC9E-B46F-4B4C-95E6-775772CF1ABC}"/>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2"/>
                </a:solidFill>
              </a:rPr>
              <a:pPr/>
              <a:t>‹Nr.›</a:t>
            </a:fld>
            <a:endParaRPr lang="en-US" sz="1600" dirty="0">
              <a:solidFill>
                <a:schemeClr val="tx2"/>
              </a:solidFill>
            </a:endParaRPr>
          </a:p>
        </p:txBody>
      </p:sp>
      <p:sp>
        <p:nvSpPr>
          <p:cNvPr id="16" name="Textplatzhalter 9">
            <a:extLst>
              <a:ext uri="{FF2B5EF4-FFF2-40B4-BE49-F238E27FC236}">
                <a16:creationId xmlns="" xmlns:a16="http://schemas.microsoft.com/office/drawing/2014/main" id="{0023D1BE-3D1E-4ADD-A650-B4D16C434E77}"/>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9" name="Grafik 8">
            <a:extLst>
              <a:ext uri="{FF2B5EF4-FFF2-40B4-BE49-F238E27FC236}">
                <a16:creationId xmlns="" xmlns:a16="http://schemas.microsoft.com/office/drawing/2014/main" id="{F3133F4E-DA29-4E21-9661-BF84B483ABA8}"/>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4164538640"/>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Kapiteltrennfolie_v05">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11" name="Titel 1">
            <a:extLst>
              <a:ext uri="{FF2B5EF4-FFF2-40B4-BE49-F238E27FC236}">
                <a16:creationId xmlns="" xmlns:a16="http://schemas.microsoft.com/office/drawing/2014/main" id="{AA643591-2435-45A1-A787-0E153611C2A5}"/>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bg1"/>
                </a:solidFill>
              </a:defRPr>
            </a:lvl1pPr>
          </a:lstStyle>
          <a:p>
            <a:r>
              <a:rPr lang="de-DE" dirty="0"/>
              <a:t>Titel der Folie 48 </a:t>
            </a:r>
            <a:r>
              <a:rPr lang="de-DE" dirty="0" err="1"/>
              <a:t>pt</a:t>
            </a:r>
            <a:r>
              <a:rPr lang="de-DE" dirty="0"/>
              <a:t/>
            </a:r>
            <a:br>
              <a:rPr lang="de-DE" dirty="0"/>
            </a:br>
            <a:r>
              <a:rPr lang="de-DE" dirty="0"/>
              <a:t>und Zeile zwei</a:t>
            </a:r>
          </a:p>
        </p:txBody>
      </p:sp>
      <p:sp>
        <p:nvSpPr>
          <p:cNvPr id="13" name="Textplatzhalter 9">
            <a:extLst>
              <a:ext uri="{FF2B5EF4-FFF2-40B4-BE49-F238E27FC236}">
                <a16:creationId xmlns="" xmlns:a16="http://schemas.microsoft.com/office/drawing/2014/main" id="{2A5750DE-DF87-4245-884F-2B0A7DD010A5}"/>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sp>
        <p:nvSpPr>
          <p:cNvPr id="14" name="Slide Number Placeholder 6">
            <a:extLst>
              <a:ext uri="{FF2B5EF4-FFF2-40B4-BE49-F238E27FC236}">
                <a16:creationId xmlns="" xmlns:a16="http://schemas.microsoft.com/office/drawing/2014/main" id="{80735589-AA31-4911-A9C0-FBCE8D8E8FAD}"/>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bg1"/>
                </a:solidFill>
              </a:rPr>
              <a:pPr/>
              <a:t>‹Nr.›</a:t>
            </a:fld>
            <a:endParaRPr lang="en-US" sz="1600" dirty="0">
              <a:solidFill>
                <a:schemeClr val="bg1"/>
              </a:solidFill>
            </a:endParaRPr>
          </a:p>
        </p:txBody>
      </p:sp>
      <p:pic>
        <p:nvPicPr>
          <p:cNvPr id="8" name="Grafik 7">
            <a:extLst>
              <a:ext uri="{FF2B5EF4-FFF2-40B4-BE49-F238E27FC236}">
                <a16:creationId xmlns="" xmlns:a16="http://schemas.microsoft.com/office/drawing/2014/main" id="{ED45A396-4713-45B3-8131-DFE75026D578}"/>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3750719303"/>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Kapiteltrennfolie_v06">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11" name="Titel 1">
            <a:extLst>
              <a:ext uri="{FF2B5EF4-FFF2-40B4-BE49-F238E27FC236}">
                <a16:creationId xmlns="" xmlns:a16="http://schemas.microsoft.com/office/drawing/2014/main" id="{19D1F324-65E1-43EB-AD3F-74D80150BEED}"/>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tx1"/>
                </a:solidFill>
              </a:defRPr>
            </a:lvl1pPr>
          </a:lstStyle>
          <a:p>
            <a:r>
              <a:rPr lang="de-DE" dirty="0"/>
              <a:t>Titel der Folie 48 </a:t>
            </a:r>
            <a:r>
              <a:rPr lang="de-DE" dirty="0" err="1"/>
              <a:t>pt</a:t>
            </a:r>
            <a:r>
              <a:rPr lang="de-DE" dirty="0"/>
              <a:t/>
            </a:r>
            <a:br>
              <a:rPr lang="de-DE" dirty="0"/>
            </a:br>
            <a:r>
              <a:rPr lang="de-DE" dirty="0"/>
              <a:t>und Zeile zwei</a:t>
            </a:r>
          </a:p>
        </p:txBody>
      </p:sp>
      <p:sp>
        <p:nvSpPr>
          <p:cNvPr id="13" name="Textplatzhalter 9">
            <a:extLst>
              <a:ext uri="{FF2B5EF4-FFF2-40B4-BE49-F238E27FC236}">
                <a16:creationId xmlns="" xmlns:a16="http://schemas.microsoft.com/office/drawing/2014/main" id="{2659DB7C-F5BD-4620-8D81-BC1D124C7985}"/>
              </a:ext>
            </a:extLst>
          </p:cNvPr>
          <p:cNvSpPr>
            <a:spLocks noGrp="1"/>
          </p:cNvSpPr>
          <p:nvPr>
            <p:ph type="body" sz="quarter" idx="12" hasCustomPrompt="1"/>
          </p:nvPr>
        </p:nvSpPr>
        <p:spPr>
          <a:xfrm>
            <a:off x="1034389" y="6411401"/>
            <a:ext cx="1658816" cy="221910"/>
          </a:xfrm>
          <a:prstGeom prst="rect">
            <a:avLst/>
          </a:prstGeom>
        </p:spPr>
        <p:txBody>
          <a:bodyPr lIns="0" tIns="0" rIns="0" bIns="0"/>
          <a:lstStyle>
            <a:lvl1pPr>
              <a:defRPr sz="1600" b="1">
                <a:solidFill>
                  <a:schemeClr val="tx1"/>
                </a:solidFill>
              </a:defRPr>
            </a:lvl1pPr>
            <a:lvl5pPr>
              <a:defRPr/>
            </a:lvl5pPr>
          </a:lstStyle>
          <a:p>
            <a:pPr lvl="0"/>
            <a:r>
              <a:rPr lang="de-DE" dirty="0"/>
              <a:t>Titel oder Kapitel</a:t>
            </a:r>
          </a:p>
        </p:txBody>
      </p:sp>
      <p:sp>
        <p:nvSpPr>
          <p:cNvPr id="14" name="Slide Number Placeholder 6">
            <a:extLst>
              <a:ext uri="{FF2B5EF4-FFF2-40B4-BE49-F238E27FC236}">
                <a16:creationId xmlns="" xmlns:a16="http://schemas.microsoft.com/office/drawing/2014/main" id="{C9BAA1FC-B8C1-4D69-8E46-3B0F7A3372EF}"/>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1"/>
                </a:solidFill>
              </a:rPr>
              <a:pPr/>
              <a:t>‹Nr.›</a:t>
            </a:fld>
            <a:endParaRPr lang="en-US" sz="1600" dirty="0">
              <a:solidFill>
                <a:schemeClr val="tx1"/>
              </a:solidFill>
            </a:endParaRPr>
          </a:p>
        </p:txBody>
      </p:sp>
      <p:pic>
        <p:nvPicPr>
          <p:cNvPr id="8" name="Grafik 7">
            <a:extLst>
              <a:ext uri="{FF2B5EF4-FFF2-40B4-BE49-F238E27FC236}">
                <a16:creationId xmlns="" xmlns:a16="http://schemas.microsoft.com/office/drawing/2014/main" id="{E90DA720-3077-4256-8190-17BD4FC13673}"/>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981767298"/>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Kapiteltrennfolie_v07">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11" name="Titel 1">
            <a:extLst>
              <a:ext uri="{FF2B5EF4-FFF2-40B4-BE49-F238E27FC236}">
                <a16:creationId xmlns="" xmlns:a16="http://schemas.microsoft.com/office/drawing/2014/main" id="{E7D3BB59-2548-4F0E-97B1-6F047D5529F7}"/>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bg1"/>
                </a:solidFill>
              </a:defRPr>
            </a:lvl1pPr>
          </a:lstStyle>
          <a:p>
            <a:r>
              <a:rPr lang="de-DE" dirty="0"/>
              <a:t>Titel der Folie 48 </a:t>
            </a:r>
            <a:r>
              <a:rPr lang="de-DE" dirty="0" err="1"/>
              <a:t>pt</a:t>
            </a:r>
            <a:r>
              <a:rPr lang="de-DE" dirty="0"/>
              <a:t/>
            </a:r>
            <a:br>
              <a:rPr lang="de-DE" dirty="0"/>
            </a:br>
            <a:r>
              <a:rPr lang="de-DE" dirty="0"/>
              <a:t>und Zeile zwei</a:t>
            </a:r>
          </a:p>
        </p:txBody>
      </p:sp>
      <p:sp>
        <p:nvSpPr>
          <p:cNvPr id="13" name="Textplatzhalter 9">
            <a:extLst>
              <a:ext uri="{FF2B5EF4-FFF2-40B4-BE49-F238E27FC236}">
                <a16:creationId xmlns="" xmlns:a16="http://schemas.microsoft.com/office/drawing/2014/main" id="{15493618-76B5-4550-B0AD-33D23BF0C6AA}"/>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sp>
        <p:nvSpPr>
          <p:cNvPr id="14" name="Slide Number Placeholder 6">
            <a:extLst>
              <a:ext uri="{FF2B5EF4-FFF2-40B4-BE49-F238E27FC236}">
                <a16:creationId xmlns="" xmlns:a16="http://schemas.microsoft.com/office/drawing/2014/main" id="{CB89745F-3F3B-4995-866A-5EA7A9C04857}"/>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bg1"/>
                </a:solidFill>
              </a:rPr>
              <a:pPr/>
              <a:t>‹Nr.›</a:t>
            </a:fld>
            <a:endParaRPr lang="en-US" sz="1600" dirty="0">
              <a:solidFill>
                <a:schemeClr val="bg1"/>
              </a:solidFill>
            </a:endParaRPr>
          </a:p>
        </p:txBody>
      </p:sp>
      <p:pic>
        <p:nvPicPr>
          <p:cNvPr id="8" name="Grafik 7">
            <a:extLst>
              <a:ext uri="{FF2B5EF4-FFF2-40B4-BE49-F238E27FC236}">
                <a16:creationId xmlns="" xmlns:a16="http://schemas.microsoft.com/office/drawing/2014/main" id="{2332AC31-532F-40E4-A5E4-49D3E3C3EB77}"/>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865243835"/>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Kapiteltrennfolie_v08">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0"/>
            <a:ext cx="12192000" cy="6730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2"/>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11" name="Rechteck 10">
            <a:extLst>
              <a:ext uri="{FF2B5EF4-FFF2-40B4-BE49-F238E27FC236}">
                <a16:creationId xmlns="" xmlns:a16="http://schemas.microsoft.com/office/drawing/2014/main" id="{6FD61C7A-840B-47FF-B804-2967361B2CA7}"/>
              </a:ext>
            </a:extLst>
          </p:cNvPr>
          <p:cNvSpPr/>
          <p:nvPr userDrawn="1"/>
        </p:nvSpPr>
        <p:spPr>
          <a:xfrm>
            <a:off x="-1" y="6730999"/>
            <a:ext cx="12192000" cy="127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itel 1">
            <a:extLst>
              <a:ext uri="{FF2B5EF4-FFF2-40B4-BE49-F238E27FC236}">
                <a16:creationId xmlns="" xmlns:a16="http://schemas.microsoft.com/office/drawing/2014/main" id="{E1925129-6DC6-4A93-8A5C-E229C73DD026}"/>
              </a:ext>
            </a:extLst>
          </p:cNvPr>
          <p:cNvSpPr>
            <a:spLocks noGrp="1"/>
          </p:cNvSpPr>
          <p:nvPr>
            <p:ph type="title" hasCustomPrompt="1"/>
          </p:nvPr>
        </p:nvSpPr>
        <p:spPr>
          <a:xfrm>
            <a:off x="382588" y="1155019"/>
            <a:ext cx="5522912" cy="2055691"/>
          </a:xfrm>
          <a:prstGeom prst="rect">
            <a:avLst/>
          </a:prstGeom>
        </p:spPr>
        <p:txBody>
          <a:bodyPr lIns="0" tIns="0" rIns="0" bIns="0"/>
          <a:lstStyle>
            <a:lvl1pPr>
              <a:lnSpc>
                <a:spcPts val="5000"/>
              </a:lnSpc>
              <a:defRPr sz="4800">
                <a:solidFill>
                  <a:schemeClr val="tx2"/>
                </a:solidFill>
              </a:defRPr>
            </a:lvl1pPr>
          </a:lstStyle>
          <a:p>
            <a:r>
              <a:rPr lang="de-DE" dirty="0"/>
              <a:t>Titel der Folie 48 </a:t>
            </a:r>
            <a:r>
              <a:rPr lang="de-DE" dirty="0" err="1"/>
              <a:t>pt</a:t>
            </a:r>
            <a:r>
              <a:rPr lang="de-DE" dirty="0"/>
              <a:t/>
            </a:r>
            <a:br>
              <a:rPr lang="de-DE" dirty="0"/>
            </a:br>
            <a:r>
              <a:rPr lang="de-DE" dirty="0"/>
              <a:t>und Zeile zwei</a:t>
            </a:r>
          </a:p>
        </p:txBody>
      </p:sp>
      <p:sp>
        <p:nvSpPr>
          <p:cNvPr id="16" name="Slide Number Placeholder 6">
            <a:extLst>
              <a:ext uri="{FF2B5EF4-FFF2-40B4-BE49-F238E27FC236}">
                <a16:creationId xmlns="" xmlns:a16="http://schemas.microsoft.com/office/drawing/2014/main" id="{F15DFA1A-1316-450F-94C2-57CD1ABF90F3}"/>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2"/>
                </a:solidFill>
              </a:rPr>
              <a:pPr/>
              <a:t>‹Nr.›</a:t>
            </a:fld>
            <a:endParaRPr lang="en-US" sz="1600" dirty="0">
              <a:solidFill>
                <a:schemeClr val="tx2"/>
              </a:solidFill>
            </a:endParaRPr>
          </a:p>
        </p:txBody>
      </p:sp>
      <p:sp>
        <p:nvSpPr>
          <p:cNvPr id="17" name="Textplatzhalter 9">
            <a:extLst>
              <a:ext uri="{FF2B5EF4-FFF2-40B4-BE49-F238E27FC236}">
                <a16:creationId xmlns="" xmlns:a16="http://schemas.microsoft.com/office/drawing/2014/main" id="{F5409A78-FFF5-4DB6-A20A-82FB863C94F1}"/>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9" name="Grafik 8">
            <a:extLst>
              <a:ext uri="{FF2B5EF4-FFF2-40B4-BE49-F238E27FC236}">
                <a16:creationId xmlns="" xmlns:a16="http://schemas.microsoft.com/office/drawing/2014/main" id="{EF6CDE6E-7216-45A7-9C19-ECF23A2F44BB}"/>
              </a:ext>
            </a:extLst>
          </p:cNvPr>
          <p:cNvPicPr>
            <a:picLocks noChangeAspect="1"/>
          </p:cNvPicPr>
          <p:nvPr userDrawn="1"/>
        </p:nvPicPr>
        <p:blipFill>
          <a:blip r:embed="rId2"/>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3238960438"/>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Kapiteltrennfolie_v09">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3044825"/>
            <a:ext cx="12192000" cy="3686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2"/>
            <a:stretch>
              <a:fillRect l="-7" r="6"/>
            </a:stretch>
          </a:blipFill>
        </p:spPr>
        <p:txBody>
          <a:bodyPr/>
          <a:lstStyle>
            <a:lvl1pPr>
              <a:defRPr>
                <a:noFill/>
              </a:defRPr>
            </a:lvl1pPr>
          </a:lstStyle>
          <a:p>
            <a:endParaRPr lang="de-DE"/>
          </a:p>
        </p:txBody>
      </p:sp>
      <p:sp>
        <p:nvSpPr>
          <p:cNvPr id="13" name="Textplatzhalter 20">
            <a:extLst>
              <a:ext uri="{FF2B5EF4-FFF2-40B4-BE49-F238E27FC236}">
                <a16:creationId xmlns="" xmlns:a16="http://schemas.microsoft.com/office/drawing/2014/main" id="{A2F31546-3016-4A9A-B51F-35B4FF355CEA}"/>
              </a:ext>
            </a:extLst>
          </p:cNvPr>
          <p:cNvSpPr>
            <a:spLocks noGrp="1"/>
          </p:cNvSpPr>
          <p:nvPr>
            <p:ph type="body" sz="quarter" idx="16" hasCustomPrompt="1"/>
          </p:nvPr>
        </p:nvSpPr>
        <p:spPr>
          <a:xfrm>
            <a:off x="0" y="899643"/>
            <a:ext cx="6286502" cy="1702050"/>
          </a:xfrm>
          <a:prstGeom prst="rect">
            <a:avLst/>
          </a:prstGeom>
          <a:solidFill>
            <a:schemeClr val="tx2">
              <a:alpha val="70000"/>
            </a:schemeClr>
          </a:solid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5" name="Textplatzhalter 9">
            <a:extLst>
              <a:ext uri="{FF2B5EF4-FFF2-40B4-BE49-F238E27FC236}">
                <a16:creationId xmlns="" xmlns:a16="http://schemas.microsoft.com/office/drawing/2014/main" id="{EC9D0C4C-B3E3-41A6-A36D-63A05D561715}"/>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sp>
        <p:nvSpPr>
          <p:cNvPr id="16" name="Slide Number Placeholder 6">
            <a:extLst>
              <a:ext uri="{FF2B5EF4-FFF2-40B4-BE49-F238E27FC236}">
                <a16:creationId xmlns="" xmlns:a16="http://schemas.microsoft.com/office/drawing/2014/main" id="{6E43DCBB-8392-42BA-831D-94EEB14021B5}"/>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bg1"/>
                </a:solidFill>
              </a:rPr>
              <a:pPr/>
              <a:t>‹Nr.›</a:t>
            </a:fld>
            <a:endParaRPr lang="en-US" sz="1600" dirty="0">
              <a:solidFill>
                <a:schemeClr val="bg1"/>
              </a:solidFill>
            </a:endParaRPr>
          </a:p>
        </p:txBody>
      </p:sp>
      <p:pic>
        <p:nvPicPr>
          <p:cNvPr id="11" name="Grafik 10">
            <a:extLst>
              <a:ext uri="{FF2B5EF4-FFF2-40B4-BE49-F238E27FC236}">
                <a16:creationId xmlns="" xmlns:a16="http://schemas.microsoft.com/office/drawing/2014/main" id="{FB69FFD2-F8F7-4D77-97F3-999C20C3B846}"/>
              </a:ext>
            </a:extLst>
          </p:cNvPr>
          <p:cNvPicPr>
            <a:picLocks noChangeAspect="1"/>
          </p:cNvPicPr>
          <p:nvPr userDrawn="1"/>
        </p:nvPicPr>
        <p:blipFill>
          <a:blip r:embed="rId3"/>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4250128001"/>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Kapiteltrennfolie_v10">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3044825"/>
            <a:ext cx="12192000" cy="36861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bg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2"/>
            <a:stretch>
              <a:fillRect l="-7" r="6"/>
            </a:stretch>
          </a:blipFill>
        </p:spPr>
        <p:txBody>
          <a:bodyPr/>
          <a:lstStyle>
            <a:lvl1pPr>
              <a:defRPr>
                <a:noFill/>
              </a:defRPr>
            </a:lvl1pPr>
          </a:lstStyle>
          <a:p>
            <a:endParaRPr lang="de-DE"/>
          </a:p>
        </p:txBody>
      </p:sp>
      <p:sp>
        <p:nvSpPr>
          <p:cNvPr id="12" name="Textplatzhalter 20">
            <a:extLst>
              <a:ext uri="{FF2B5EF4-FFF2-40B4-BE49-F238E27FC236}">
                <a16:creationId xmlns="" xmlns:a16="http://schemas.microsoft.com/office/drawing/2014/main" id="{1309F2A0-FB90-44DF-BA54-DA4AFBB1FBEE}"/>
              </a:ext>
            </a:extLst>
          </p:cNvPr>
          <p:cNvSpPr>
            <a:spLocks noGrp="1"/>
          </p:cNvSpPr>
          <p:nvPr>
            <p:ph type="body" sz="quarter" idx="16" hasCustomPrompt="1"/>
          </p:nvPr>
        </p:nvSpPr>
        <p:spPr>
          <a:xfrm>
            <a:off x="0" y="899643"/>
            <a:ext cx="6286502" cy="1702050"/>
          </a:xfrm>
          <a:prstGeom prst="rect">
            <a:avLst/>
          </a:prstGeom>
          <a:solidFill>
            <a:schemeClr val="tx2">
              <a:alpha val="70000"/>
            </a:schemeClr>
          </a:solid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4" name="Textplatzhalter 9">
            <a:extLst>
              <a:ext uri="{FF2B5EF4-FFF2-40B4-BE49-F238E27FC236}">
                <a16:creationId xmlns="" xmlns:a16="http://schemas.microsoft.com/office/drawing/2014/main" id="{BD7A949F-15D7-4EEA-AB94-F22213C641E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bg1"/>
                </a:solidFill>
              </a:defRPr>
            </a:lvl1pPr>
            <a:lvl5pPr>
              <a:defRPr/>
            </a:lvl5pPr>
          </a:lstStyle>
          <a:p>
            <a:pPr lvl="0"/>
            <a:r>
              <a:rPr lang="de-DE" dirty="0"/>
              <a:t>Titel oder Kapitel</a:t>
            </a:r>
          </a:p>
        </p:txBody>
      </p:sp>
      <p:sp>
        <p:nvSpPr>
          <p:cNvPr id="15" name="Slide Number Placeholder 6">
            <a:extLst>
              <a:ext uri="{FF2B5EF4-FFF2-40B4-BE49-F238E27FC236}">
                <a16:creationId xmlns="" xmlns:a16="http://schemas.microsoft.com/office/drawing/2014/main" id="{41AD6411-F0DC-49C5-95FB-7CB21A394052}"/>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bg1"/>
                </a:solidFill>
              </a:rPr>
              <a:pPr/>
              <a:t>‹Nr.›</a:t>
            </a:fld>
            <a:endParaRPr lang="en-US" sz="1600" dirty="0">
              <a:solidFill>
                <a:schemeClr val="bg1"/>
              </a:solidFill>
            </a:endParaRPr>
          </a:p>
        </p:txBody>
      </p:sp>
      <p:pic>
        <p:nvPicPr>
          <p:cNvPr id="9" name="Grafik 8">
            <a:extLst>
              <a:ext uri="{FF2B5EF4-FFF2-40B4-BE49-F238E27FC236}">
                <a16:creationId xmlns="" xmlns:a16="http://schemas.microsoft.com/office/drawing/2014/main" id="{F0308BB0-9753-45FA-9712-B1A0B0031FEC}"/>
              </a:ext>
            </a:extLst>
          </p:cNvPr>
          <p:cNvPicPr>
            <a:picLocks noChangeAspect="1"/>
          </p:cNvPicPr>
          <p:nvPr userDrawn="1"/>
        </p:nvPicPr>
        <p:blipFill>
          <a:blip r:embed="rId3"/>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3378861786"/>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Kapiteltrennfolie_v11">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3044825"/>
            <a:ext cx="12192000" cy="3686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82587"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1"/>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2"/>
            <a:stretch>
              <a:fillRect l="-7" r="6"/>
            </a:stretch>
          </a:blipFill>
        </p:spPr>
        <p:txBody>
          <a:bodyPr/>
          <a:lstStyle>
            <a:lvl1pPr>
              <a:defRPr>
                <a:noFill/>
              </a:defRPr>
            </a:lvl1pPr>
          </a:lstStyle>
          <a:p>
            <a:endParaRPr lang="de-DE"/>
          </a:p>
        </p:txBody>
      </p:sp>
      <p:sp>
        <p:nvSpPr>
          <p:cNvPr id="12" name="Textplatzhalter 20">
            <a:extLst>
              <a:ext uri="{FF2B5EF4-FFF2-40B4-BE49-F238E27FC236}">
                <a16:creationId xmlns="" xmlns:a16="http://schemas.microsoft.com/office/drawing/2014/main" id="{38445CEC-695E-4A7D-8BDC-C90C5CA6B322}"/>
              </a:ext>
            </a:extLst>
          </p:cNvPr>
          <p:cNvSpPr>
            <a:spLocks noGrp="1"/>
          </p:cNvSpPr>
          <p:nvPr>
            <p:ph type="body" sz="quarter" idx="16" hasCustomPrompt="1"/>
          </p:nvPr>
        </p:nvSpPr>
        <p:spPr>
          <a:xfrm>
            <a:off x="0" y="899643"/>
            <a:ext cx="6286502" cy="1702050"/>
          </a:xfrm>
          <a:prstGeom prst="rect">
            <a:avLst/>
          </a:prstGeom>
          <a:solidFill>
            <a:schemeClr val="tx2">
              <a:alpha val="70000"/>
            </a:schemeClr>
          </a:solid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4" name="Textplatzhalter 9">
            <a:extLst>
              <a:ext uri="{FF2B5EF4-FFF2-40B4-BE49-F238E27FC236}">
                <a16:creationId xmlns="" xmlns:a16="http://schemas.microsoft.com/office/drawing/2014/main" id="{6B710AAD-9B80-48B2-8F37-BA2215F49C99}"/>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1"/>
                </a:solidFill>
              </a:defRPr>
            </a:lvl1pPr>
            <a:lvl5pPr>
              <a:defRPr/>
            </a:lvl5pPr>
          </a:lstStyle>
          <a:p>
            <a:pPr lvl="0"/>
            <a:r>
              <a:rPr lang="de-DE" dirty="0"/>
              <a:t>Titel oder Kapitel</a:t>
            </a:r>
          </a:p>
        </p:txBody>
      </p:sp>
      <p:sp>
        <p:nvSpPr>
          <p:cNvPr id="15" name="Slide Number Placeholder 6">
            <a:extLst>
              <a:ext uri="{FF2B5EF4-FFF2-40B4-BE49-F238E27FC236}">
                <a16:creationId xmlns="" xmlns:a16="http://schemas.microsoft.com/office/drawing/2014/main" id="{F43FA976-29BC-4B58-8A7E-CBF48FCD2B63}"/>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1"/>
                </a:solidFill>
              </a:rPr>
              <a:pPr/>
              <a:t>‹Nr.›</a:t>
            </a:fld>
            <a:endParaRPr lang="en-US" sz="1600" dirty="0">
              <a:solidFill>
                <a:schemeClr val="tx1"/>
              </a:solidFill>
            </a:endParaRPr>
          </a:p>
        </p:txBody>
      </p:sp>
      <p:pic>
        <p:nvPicPr>
          <p:cNvPr id="9" name="Grafik 8">
            <a:extLst>
              <a:ext uri="{FF2B5EF4-FFF2-40B4-BE49-F238E27FC236}">
                <a16:creationId xmlns="" xmlns:a16="http://schemas.microsoft.com/office/drawing/2014/main" id="{29D59FD4-48F7-40C2-96DD-40BB3C398BF2}"/>
              </a:ext>
            </a:extLst>
          </p:cNvPr>
          <p:cNvPicPr>
            <a:picLocks noChangeAspect="1"/>
          </p:cNvPicPr>
          <p:nvPr userDrawn="1"/>
        </p:nvPicPr>
        <p:blipFill>
          <a:blip r:embed="rId3"/>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580983336"/>
      </p:ext>
    </p:extLst>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Kapiteltrennfolie_v12">
    <p:spTree>
      <p:nvGrpSpPr>
        <p:cNvPr id="1" name=""/>
        <p:cNvGrpSpPr/>
        <p:nvPr/>
      </p:nvGrpSpPr>
      <p:grpSpPr>
        <a:xfrm>
          <a:off x="0" y="0"/>
          <a:ext cx="0" cy="0"/>
          <a:chOff x="0" y="0"/>
          <a:chExt cx="0" cy="0"/>
        </a:xfrm>
      </p:grpSpPr>
      <p:sp>
        <p:nvSpPr>
          <p:cNvPr id="3" name="Rechteck 2">
            <a:extLst>
              <a:ext uri="{FF2B5EF4-FFF2-40B4-BE49-F238E27FC236}">
                <a16:creationId xmlns="" xmlns:a16="http://schemas.microsoft.com/office/drawing/2014/main" id="{1CE6B80B-97D6-4615-9F28-90A93E9D88DB}"/>
              </a:ext>
            </a:extLst>
          </p:cNvPr>
          <p:cNvSpPr/>
          <p:nvPr userDrawn="1"/>
        </p:nvSpPr>
        <p:spPr>
          <a:xfrm>
            <a:off x="1" y="3044825"/>
            <a:ext cx="12192000" cy="36861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4">
            <a:extLst>
              <a:ext uri="{FF2B5EF4-FFF2-40B4-BE49-F238E27FC236}">
                <a16:creationId xmlns="" xmlns:a16="http://schemas.microsoft.com/office/drawing/2014/main" id="{00F514EB-99C2-49D8-BE98-F9FF5B38231C}"/>
              </a:ext>
            </a:extLst>
          </p:cNvPr>
          <p:cNvSpPr>
            <a:spLocks noGrp="1"/>
          </p:cNvSpPr>
          <p:nvPr>
            <p:ph type="body" sz="quarter" idx="14" hasCustomPrompt="1"/>
          </p:nvPr>
        </p:nvSpPr>
        <p:spPr>
          <a:xfrm>
            <a:off x="376726" y="3155743"/>
            <a:ext cx="5522913" cy="2557096"/>
          </a:xfrm>
          <a:prstGeom prst="rect">
            <a:avLst/>
          </a:prstGeom>
        </p:spPr>
        <p:txBody>
          <a:bodyPr lIns="0" tIns="0" rIns="0" bIns="0" numCol="1" spcCol="360000"/>
          <a:lstStyle>
            <a:lvl1pPr marL="0" indent="0">
              <a:lnSpc>
                <a:spcPct val="100000"/>
              </a:lnSpc>
              <a:buFont typeface="Arial" panose="020B0604020202020204" pitchFamily="34" charset="0"/>
              <a:buNone/>
              <a:defRPr sz="2400">
                <a:solidFill>
                  <a:schemeClr val="tx2"/>
                </a:solidFill>
              </a:defRPr>
            </a:lvl1pPr>
            <a:lvl2pPr marL="0" indent="0">
              <a:buFont typeface="Arial" panose="020B0604020202020204" pitchFamily="34" charset="0"/>
              <a:buNone/>
              <a:defRPr/>
            </a:lvl2pPr>
            <a:lvl3pPr marL="216000" indent="0">
              <a:buFont typeface="Arial" panose="020B0604020202020204" pitchFamily="34" charset="0"/>
              <a:buNone/>
              <a:defRPr/>
            </a:lvl3pPr>
            <a:lvl4pPr marL="432000" indent="0">
              <a:buNone/>
              <a:defRPr/>
            </a:lvl4pPr>
            <a:lvl5pPr marL="648000" indent="0">
              <a:buNone/>
              <a:defRPr/>
            </a:lvl5pPr>
          </a:lstStyle>
          <a:p>
            <a:pPr lvl="0"/>
            <a:r>
              <a:rPr lang="de-DE" dirty="0" err="1"/>
              <a:t>Subline</a:t>
            </a:r>
            <a:r>
              <a:rPr lang="de-DE" dirty="0"/>
              <a:t> 24 </a:t>
            </a:r>
            <a:r>
              <a:rPr lang="de-DE" dirty="0" err="1"/>
              <a:t>pt</a:t>
            </a:r>
            <a:r>
              <a:rPr lang="de-DE" dirty="0"/>
              <a:t> – als bekanntester Blindtext gilt der Text „</a:t>
            </a:r>
            <a:r>
              <a:rPr lang="de-DE" dirty="0" err="1"/>
              <a:t>Lorem</a:t>
            </a:r>
            <a:r>
              <a:rPr lang="de-DE" dirty="0"/>
              <a:t> </a:t>
            </a:r>
            <a:r>
              <a:rPr lang="de-DE" dirty="0" err="1"/>
              <a:t>ipsum</a:t>
            </a:r>
            <a:r>
              <a:rPr lang="de-DE" dirty="0"/>
              <a:t>“, der seinen Ursprung im 16. Jahrhundert haben soll. </a:t>
            </a:r>
            <a:r>
              <a:rPr lang="de-DE" dirty="0" err="1"/>
              <a:t>Lorem</a:t>
            </a:r>
            <a:r>
              <a:rPr lang="de-DE" dirty="0"/>
              <a:t> </a:t>
            </a:r>
            <a:r>
              <a:rPr lang="de-DE" dirty="0" err="1"/>
              <a:t>ipsum</a:t>
            </a:r>
            <a:r>
              <a:rPr lang="de-DE" dirty="0"/>
              <a:t> ist in einer pseudo-lateinischen Sprache verfasst, die ungefähr dem „natürlichen“ Latein entspricht. In Ihm finden sich eine Reihe realer lateinischer Wörter.</a:t>
            </a:r>
          </a:p>
        </p:txBody>
      </p:sp>
      <p:sp>
        <p:nvSpPr>
          <p:cNvPr id="5" name="Bildplatzhalter 4">
            <a:extLst>
              <a:ext uri="{FF2B5EF4-FFF2-40B4-BE49-F238E27FC236}">
                <a16:creationId xmlns="" xmlns:a16="http://schemas.microsoft.com/office/drawing/2014/main" id="{90E7B514-C5BD-4DBF-A1C1-6A6DE08E3D74}"/>
              </a:ext>
            </a:extLst>
          </p:cNvPr>
          <p:cNvSpPr>
            <a:spLocks noGrp="1"/>
          </p:cNvSpPr>
          <p:nvPr>
            <p:ph type="pic" sz="quarter" idx="15"/>
          </p:nvPr>
        </p:nvSpPr>
        <p:spPr>
          <a:xfrm>
            <a:off x="0" y="0"/>
            <a:ext cx="12192000" cy="3044825"/>
          </a:xfrm>
          <a:prstGeom prst="rect">
            <a:avLst/>
          </a:prstGeom>
          <a:blipFill>
            <a:blip r:embed="rId2"/>
            <a:stretch>
              <a:fillRect l="-7" r="6"/>
            </a:stretch>
          </a:blipFill>
        </p:spPr>
        <p:txBody>
          <a:bodyPr/>
          <a:lstStyle>
            <a:lvl1pPr>
              <a:defRPr>
                <a:noFill/>
              </a:defRPr>
            </a:lvl1pPr>
          </a:lstStyle>
          <a:p>
            <a:endParaRPr lang="de-DE"/>
          </a:p>
        </p:txBody>
      </p:sp>
      <p:sp>
        <p:nvSpPr>
          <p:cNvPr id="12" name="Rechteck 11">
            <a:extLst>
              <a:ext uri="{FF2B5EF4-FFF2-40B4-BE49-F238E27FC236}">
                <a16:creationId xmlns="" xmlns:a16="http://schemas.microsoft.com/office/drawing/2014/main" id="{78AC944B-A881-4FB5-9818-50A96B48C418}"/>
              </a:ext>
            </a:extLst>
          </p:cNvPr>
          <p:cNvSpPr/>
          <p:nvPr userDrawn="1"/>
        </p:nvSpPr>
        <p:spPr>
          <a:xfrm>
            <a:off x="-1" y="6731000"/>
            <a:ext cx="12192000"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20">
            <a:extLst>
              <a:ext uri="{FF2B5EF4-FFF2-40B4-BE49-F238E27FC236}">
                <a16:creationId xmlns="" xmlns:a16="http://schemas.microsoft.com/office/drawing/2014/main" id="{43420B19-9911-46ED-A466-A991F7F1722F}"/>
              </a:ext>
            </a:extLst>
          </p:cNvPr>
          <p:cNvSpPr>
            <a:spLocks noGrp="1"/>
          </p:cNvSpPr>
          <p:nvPr>
            <p:ph type="body" sz="quarter" idx="16" hasCustomPrompt="1"/>
          </p:nvPr>
        </p:nvSpPr>
        <p:spPr>
          <a:xfrm>
            <a:off x="0" y="899643"/>
            <a:ext cx="6286502" cy="1702050"/>
          </a:xfrm>
          <a:prstGeom prst="rect">
            <a:avLst/>
          </a:prstGeom>
          <a:solidFill>
            <a:schemeClr val="tx2">
              <a:alpha val="70000"/>
            </a:schemeClr>
          </a:solid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7" name="Slide Number Placeholder 6">
            <a:extLst>
              <a:ext uri="{FF2B5EF4-FFF2-40B4-BE49-F238E27FC236}">
                <a16:creationId xmlns="" xmlns:a16="http://schemas.microsoft.com/office/drawing/2014/main" id="{40BE8A1F-11F1-4E54-BDB5-2F99CB778FF0}"/>
              </a:ext>
            </a:extLst>
          </p:cNvPr>
          <p:cNvSpPr txBox="1">
            <a:spLocks/>
          </p:cNvSpPr>
          <p:nvPr userDrawn="1"/>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2"/>
                </a:solidFill>
              </a:rPr>
              <a:pPr/>
              <a:t>‹Nr.›</a:t>
            </a:fld>
            <a:endParaRPr lang="en-US" sz="1600" dirty="0">
              <a:solidFill>
                <a:schemeClr val="tx2"/>
              </a:solidFill>
            </a:endParaRPr>
          </a:p>
        </p:txBody>
      </p:sp>
      <p:sp>
        <p:nvSpPr>
          <p:cNvPr id="18" name="Textplatzhalter 9">
            <a:extLst>
              <a:ext uri="{FF2B5EF4-FFF2-40B4-BE49-F238E27FC236}">
                <a16:creationId xmlns="" xmlns:a16="http://schemas.microsoft.com/office/drawing/2014/main" id="{6EA45785-3099-4C2B-852B-60714D45BE98}"/>
              </a:ext>
            </a:extLst>
          </p:cNvPr>
          <p:cNvSpPr>
            <a:spLocks noGrp="1"/>
          </p:cNvSpPr>
          <p:nvPr>
            <p:ph type="body" sz="quarter" idx="12" hasCustomPrompt="1"/>
          </p:nvPr>
        </p:nvSpPr>
        <p:spPr>
          <a:xfrm>
            <a:off x="1042073" y="6411401"/>
            <a:ext cx="1658816" cy="221910"/>
          </a:xfrm>
          <a:prstGeom prst="rect">
            <a:avLst/>
          </a:prstGeom>
        </p:spPr>
        <p:txBody>
          <a:bodyPr lIns="0" tIns="0" rIns="0" bIns="0"/>
          <a:lstStyle>
            <a:lvl1pPr>
              <a:defRPr sz="1600" b="1">
                <a:solidFill>
                  <a:schemeClr val="tx2"/>
                </a:solidFill>
              </a:defRPr>
            </a:lvl1pPr>
            <a:lvl5pPr>
              <a:defRPr/>
            </a:lvl5pPr>
          </a:lstStyle>
          <a:p>
            <a:pPr lvl="0"/>
            <a:r>
              <a:rPr lang="de-DE" dirty="0"/>
              <a:t>Titel oder Kapitel</a:t>
            </a:r>
          </a:p>
        </p:txBody>
      </p:sp>
      <p:pic>
        <p:nvPicPr>
          <p:cNvPr id="10" name="Grafik 9">
            <a:extLst>
              <a:ext uri="{FF2B5EF4-FFF2-40B4-BE49-F238E27FC236}">
                <a16:creationId xmlns="" xmlns:a16="http://schemas.microsoft.com/office/drawing/2014/main" id="{0BE5E648-B7EE-4F24-A1D9-6AA58C0AA193}"/>
              </a:ext>
            </a:extLst>
          </p:cNvPr>
          <p:cNvPicPr>
            <a:picLocks noChangeAspect="1"/>
          </p:cNvPicPr>
          <p:nvPr userDrawn="1"/>
        </p:nvPicPr>
        <p:blipFill>
          <a:blip r:embed="rId3"/>
          <a:stretch>
            <a:fillRect/>
          </a:stretch>
        </p:blipFill>
        <p:spPr>
          <a:xfrm>
            <a:off x="11065601" y="6096000"/>
            <a:ext cx="905819" cy="634999"/>
          </a:xfrm>
          <a:prstGeom prst="rect">
            <a:avLst/>
          </a:prstGeom>
        </p:spPr>
      </p:pic>
    </p:spTree>
    <p:extLst>
      <p:ext uri="{BB962C8B-B14F-4D97-AF65-F5344CB8AC3E}">
        <p14:creationId xmlns:p14="http://schemas.microsoft.com/office/powerpoint/2010/main" val="251512761"/>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Abschlussfolie_v01">
    <p:spTree>
      <p:nvGrpSpPr>
        <p:cNvPr id="1" name=""/>
        <p:cNvGrpSpPr/>
        <p:nvPr/>
      </p:nvGrpSpPr>
      <p:grpSpPr>
        <a:xfrm>
          <a:off x="0" y="0"/>
          <a:ext cx="0" cy="0"/>
          <a:chOff x="0" y="0"/>
          <a:chExt cx="0" cy="0"/>
        </a:xfrm>
      </p:grpSpPr>
      <p:sp>
        <p:nvSpPr>
          <p:cNvPr id="11" name="Rechteck 10">
            <a:extLst>
              <a:ext uri="{FF2B5EF4-FFF2-40B4-BE49-F238E27FC236}">
                <a16:creationId xmlns="" xmlns:a16="http://schemas.microsoft.com/office/drawing/2014/main" id="{D3248D0F-D4C8-4A0B-A1D0-315C2C445B9D}"/>
              </a:ext>
            </a:extLst>
          </p:cNvPr>
          <p:cNvSpPr/>
          <p:nvPr userDrawn="1"/>
        </p:nvSpPr>
        <p:spPr>
          <a:xfrm>
            <a:off x="0" y="0"/>
            <a:ext cx="12192000" cy="5335588"/>
          </a:xfrm>
          <a:prstGeom prst="rect">
            <a:avLst/>
          </a:prstGeom>
          <a:blipFill>
            <a:blip r:embed="rId2"/>
            <a:stretch>
              <a:fillRect l="-7" t="-14071" r="6" b="-28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20">
            <a:extLst>
              <a:ext uri="{FF2B5EF4-FFF2-40B4-BE49-F238E27FC236}">
                <a16:creationId xmlns="" xmlns:a16="http://schemas.microsoft.com/office/drawing/2014/main" id="{DF20A068-46E1-4AC1-AAD6-76015C8DBCAF}"/>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9" name="Textplatzhalter 22">
            <a:extLst>
              <a:ext uri="{FF2B5EF4-FFF2-40B4-BE49-F238E27FC236}">
                <a16:creationId xmlns="" xmlns:a16="http://schemas.microsoft.com/office/drawing/2014/main" id="{CAFC5343-BC57-4B8F-851D-4D5C95044E52}"/>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15" name="Rechteck 14">
            <a:extLst>
              <a:ext uri="{FF2B5EF4-FFF2-40B4-BE49-F238E27FC236}">
                <a16:creationId xmlns="" xmlns:a16="http://schemas.microsoft.com/office/drawing/2014/main" id="{4F2951A5-CACC-43D5-8847-18D43098C9BF}"/>
              </a:ext>
            </a:extLst>
          </p:cNvPr>
          <p:cNvSpPr/>
          <p:nvPr userDrawn="1"/>
        </p:nvSpPr>
        <p:spPr>
          <a:xfrm>
            <a:off x="0" y="2879714"/>
            <a:ext cx="6286502" cy="170205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 xmlns:a16="http://schemas.microsoft.com/office/drawing/2014/main" id="{D9271430-1EFE-497D-BB0B-5417F131A7FE}"/>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bg1"/>
                </a:solidFill>
              </a:rPr>
              <a:t>Vielen Dank für</a:t>
            </a:r>
          </a:p>
          <a:p>
            <a:pPr algn="l">
              <a:lnSpc>
                <a:spcPts val="5000"/>
              </a:lnSpc>
            </a:pPr>
            <a:r>
              <a:rPr lang="de-DE" sz="4800" b="1" dirty="0">
                <a:solidFill>
                  <a:schemeClr val="bg1"/>
                </a:solidFill>
              </a:rPr>
              <a:t>Ihre Aufmerksamkeit</a:t>
            </a:r>
          </a:p>
        </p:txBody>
      </p:sp>
      <p:sp>
        <p:nvSpPr>
          <p:cNvPr id="10" name="Textplatzhalter 2">
            <a:extLst>
              <a:ext uri="{FF2B5EF4-FFF2-40B4-BE49-F238E27FC236}">
                <a16:creationId xmlns="" xmlns:a16="http://schemas.microsoft.com/office/drawing/2014/main" id="{F17E6795-FA5E-41D1-8F35-EF3A02D9B85B}"/>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Textplatzhalter 2">
            <a:extLst>
              <a:ext uri="{FF2B5EF4-FFF2-40B4-BE49-F238E27FC236}">
                <a16:creationId xmlns="" xmlns:a16="http://schemas.microsoft.com/office/drawing/2014/main" id="{3CA359D6-98D5-4C9A-80CD-FA9528B0D5B0}"/>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pic>
        <p:nvPicPr>
          <p:cNvPr id="16" name="Grafik 15">
            <a:extLst>
              <a:ext uri="{FF2B5EF4-FFF2-40B4-BE49-F238E27FC236}">
                <a16:creationId xmlns="" xmlns:a16="http://schemas.microsoft.com/office/drawing/2014/main" id="{ABB80445-EF63-4EA2-9304-2DC655773D4A}"/>
              </a:ext>
            </a:extLst>
          </p:cNvPr>
          <p:cNvPicPr>
            <a:picLocks noChangeAspect="1"/>
          </p:cNvPicPr>
          <p:nvPr userDrawn="1"/>
        </p:nvPicPr>
        <p:blipFill>
          <a:blip r:embed="rId3"/>
          <a:stretch>
            <a:fillRect/>
          </a:stretch>
        </p:blipFill>
        <p:spPr>
          <a:xfrm>
            <a:off x="8619867" y="5335589"/>
            <a:ext cx="3449496" cy="1395412"/>
          </a:xfrm>
          <a:prstGeom prst="rect">
            <a:avLst/>
          </a:prstGeom>
        </p:spPr>
      </p:pic>
    </p:spTree>
    <p:extLst>
      <p:ext uri="{BB962C8B-B14F-4D97-AF65-F5344CB8AC3E}">
        <p14:creationId xmlns:p14="http://schemas.microsoft.com/office/powerpoint/2010/main" val="1840815738"/>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_v04">
    <p:spTree>
      <p:nvGrpSpPr>
        <p:cNvPr id="1" name=""/>
        <p:cNvGrpSpPr/>
        <p:nvPr/>
      </p:nvGrpSpPr>
      <p:grpSpPr>
        <a:xfrm>
          <a:off x="0" y="0"/>
          <a:ext cx="0" cy="0"/>
          <a:chOff x="0" y="0"/>
          <a:chExt cx="0" cy="0"/>
        </a:xfrm>
      </p:grpSpPr>
      <p:sp>
        <p:nvSpPr>
          <p:cNvPr id="7" name="Bildplatzhalter 4">
            <a:extLst>
              <a:ext uri="{FF2B5EF4-FFF2-40B4-BE49-F238E27FC236}">
                <a16:creationId xmlns="" xmlns:a16="http://schemas.microsoft.com/office/drawing/2014/main" id="{133CB9ED-10C2-42DF-ACFE-F2631931FC72}"/>
              </a:ext>
            </a:extLst>
          </p:cNvPr>
          <p:cNvSpPr>
            <a:spLocks noGrp="1"/>
          </p:cNvSpPr>
          <p:nvPr>
            <p:ph type="pic" sz="quarter" idx="15"/>
          </p:nvPr>
        </p:nvSpPr>
        <p:spPr>
          <a:xfrm>
            <a:off x="1" y="0"/>
            <a:ext cx="12192000" cy="5335588"/>
          </a:xfrm>
          <a:prstGeom prst="rect">
            <a:avLst/>
          </a:prstGeom>
          <a:blipFill>
            <a:blip r:embed="rId2"/>
            <a:stretch>
              <a:fillRect l="-7" t="-14071" r="6" b="-28204"/>
            </a:stretch>
          </a:blipFill>
        </p:spPr>
        <p:txBody>
          <a:bodyPr/>
          <a:lstStyle>
            <a:lvl1pPr>
              <a:defRPr>
                <a:noFill/>
              </a:defRPr>
            </a:lvl1pPr>
          </a:lstStyle>
          <a:p>
            <a:r>
              <a:rPr lang="de-DE"/>
              <a:t>Bild durch Klicken auf Symbol hinzufügen</a:t>
            </a:r>
            <a:endParaRPr lang="de-DE" dirty="0"/>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24" name="Textplatzhalter 20">
            <a:extLst>
              <a:ext uri="{FF2B5EF4-FFF2-40B4-BE49-F238E27FC236}">
                <a16:creationId xmlns="" xmlns:a16="http://schemas.microsoft.com/office/drawing/2014/main" id="{5C02EC3E-106F-423E-A0C1-51627818A325}"/>
              </a:ext>
            </a:extLst>
          </p:cNvPr>
          <p:cNvSpPr>
            <a:spLocks noGrp="1"/>
          </p:cNvSpPr>
          <p:nvPr>
            <p:ph type="body" sz="quarter" idx="13" hasCustomPrompt="1"/>
          </p:nvPr>
        </p:nvSpPr>
        <p:spPr>
          <a:xfrm>
            <a:off x="0" y="2869950"/>
            <a:ext cx="6286502" cy="1702050"/>
          </a:xfrm>
          <a:prstGeom prst="rect">
            <a:avLst/>
          </a:prstGeom>
          <a:solidFill>
            <a:schemeClr val="tx2">
              <a:alpha val="70000"/>
            </a:schemeClr>
          </a:solid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8" name="Textplatzhalter 2">
            <a:extLst>
              <a:ext uri="{FF2B5EF4-FFF2-40B4-BE49-F238E27FC236}">
                <a16:creationId xmlns="" xmlns:a16="http://schemas.microsoft.com/office/drawing/2014/main" id="{3D086FEC-569E-4CDA-A90A-67996C52DBA9}"/>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9" name="Textplatzhalter 2">
            <a:extLst>
              <a:ext uri="{FF2B5EF4-FFF2-40B4-BE49-F238E27FC236}">
                <a16:creationId xmlns="" xmlns:a16="http://schemas.microsoft.com/office/drawing/2014/main" id="{C5BFDE23-1153-4FD5-AB95-65A97837D1D4}"/>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spTree>
    <p:extLst>
      <p:ext uri="{BB962C8B-B14F-4D97-AF65-F5344CB8AC3E}">
        <p14:creationId xmlns:p14="http://schemas.microsoft.com/office/powerpoint/2010/main" val="15512023"/>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Abschlussfolie_v02">
    <p:spTree>
      <p:nvGrpSpPr>
        <p:cNvPr id="1" name=""/>
        <p:cNvGrpSpPr/>
        <p:nvPr/>
      </p:nvGrpSpPr>
      <p:grpSpPr>
        <a:xfrm>
          <a:off x="0" y="0"/>
          <a:ext cx="0" cy="0"/>
          <a:chOff x="0" y="0"/>
          <a:chExt cx="0" cy="0"/>
        </a:xfrm>
      </p:grpSpPr>
      <p:sp>
        <p:nvSpPr>
          <p:cNvPr id="14" name="Rechteck 13">
            <a:extLst>
              <a:ext uri="{FF2B5EF4-FFF2-40B4-BE49-F238E27FC236}">
                <a16:creationId xmlns="" xmlns:a16="http://schemas.microsoft.com/office/drawing/2014/main" id="{D4C339EA-1886-4320-B7B3-1E518A0AE947}"/>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20">
            <a:extLst>
              <a:ext uri="{FF2B5EF4-FFF2-40B4-BE49-F238E27FC236}">
                <a16:creationId xmlns="" xmlns:a16="http://schemas.microsoft.com/office/drawing/2014/main" id="{17BD471E-9E0D-45D0-A628-324513DD874C}"/>
              </a:ext>
            </a:extLst>
          </p:cNvPr>
          <p:cNvSpPr>
            <a:spLocks noGrp="1"/>
          </p:cNvSpPr>
          <p:nvPr>
            <p:ph type="body" sz="quarter" idx="11" hasCustomPrompt="1"/>
          </p:nvPr>
        </p:nvSpPr>
        <p:spPr>
          <a:xfrm>
            <a:off x="0" y="772941"/>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10" name="Textplatzhalter 22">
            <a:extLst>
              <a:ext uri="{FF2B5EF4-FFF2-40B4-BE49-F238E27FC236}">
                <a16:creationId xmlns="" xmlns:a16="http://schemas.microsoft.com/office/drawing/2014/main" id="{FF496063-7E74-47E9-845A-CB233795930B}"/>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16" name="Textfeld 15">
            <a:extLst>
              <a:ext uri="{FF2B5EF4-FFF2-40B4-BE49-F238E27FC236}">
                <a16:creationId xmlns="" xmlns:a16="http://schemas.microsoft.com/office/drawing/2014/main" id="{68E601E7-25B2-49F5-A36E-14D0C38CFE97}"/>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bg1"/>
                </a:solidFill>
              </a:rPr>
              <a:t>Vielen Dank für</a:t>
            </a:r>
          </a:p>
          <a:p>
            <a:pPr algn="l">
              <a:lnSpc>
                <a:spcPts val="5000"/>
              </a:lnSpc>
            </a:pPr>
            <a:r>
              <a:rPr lang="de-DE" sz="4800" b="1" dirty="0">
                <a:solidFill>
                  <a:schemeClr val="bg1"/>
                </a:solidFill>
              </a:rPr>
              <a:t>Ihre Aufmerksamkeit</a:t>
            </a:r>
          </a:p>
        </p:txBody>
      </p:sp>
      <p:sp>
        <p:nvSpPr>
          <p:cNvPr id="11" name="Textplatzhalter 2">
            <a:extLst>
              <a:ext uri="{FF2B5EF4-FFF2-40B4-BE49-F238E27FC236}">
                <a16:creationId xmlns="" xmlns:a16="http://schemas.microsoft.com/office/drawing/2014/main" id="{F9CE08A8-88D1-4C91-8612-D919D86F14FB}"/>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Textplatzhalter 2">
            <a:extLst>
              <a:ext uri="{FF2B5EF4-FFF2-40B4-BE49-F238E27FC236}">
                <a16:creationId xmlns="" xmlns:a16="http://schemas.microsoft.com/office/drawing/2014/main" id="{554E9B88-B8D7-4625-8779-5C6BAC3CE415}"/>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pic>
        <p:nvPicPr>
          <p:cNvPr id="13" name="Grafik 12">
            <a:extLst>
              <a:ext uri="{FF2B5EF4-FFF2-40B4-BE49-F238E27FC236}">
                <a16:creationId xmlns="" xmlns:a16="http://schemas.microsoft.com/office/drawing/2014/main" id="{9C347F67-28E8-452B-B14F-59D8F6714A35}"/>
              </a:ext>
            </a:extLst>
          </p:cNvPr>
          <p:cNvPicPr>
            <a:picLocks noChangeAspect="1"/>
          </p:cNvPicPr>
          <p:nvPr userDrawn="1"/>
        </p:nvPicPr>
        <p:blipFill>
          <a:blip r:embed="rId2"/>
          <a:stretch>
            <a:fillRect/>
          </a:stretch>
        </p:blipFill>
        <p:spPr>
          <a:xfrm>
            <a:off x="8619867" y="5335589"/>
            <a:ext cx="3449496" cy="1395412"/>
          </a:xfrm>
          <a:prstGeom prst="rect">
            <a:avLst/>
          </a:prstGeom>
        </p:spPr>
      </p:pic>
    </p:spTree>
    <p:extLst>
      <p:ext uri="{BB962C8B-B14F-4D97-AF65-F5344CB8AC3E}">
        <p14:creationId xmlns:p14="http://schemas.microsoft.com/office/powerpoint/2010/main" val="1773799692"/>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Abschlussfolie_v03">
    <p:spTree>
      <p:nvGrpSpPr>
        <p:cNvPr id="1" name=""/>
        <p:cNvGrpSpPr/>
        <p:nvPr/>
      </p:nvGrpSpPr>
      <p:grpSpPr>
        <a:xfrm>
          <a:off x="0" y="0"/>
          <a:ext cx="0" cy="0"/>
          <a:chOff x="0" y="0"/>
          <a:chExt cx="0" cy="0"/>
        </a:xfrm>
      </p:grpSpPr>
      <p:sp>
        <p:nvSpPr>
          <p:cNvPr id="13" name="Rechteck 12">
            <a:extLst>
              <a:ext uri="{FF2B5EF4-FFF2-40B4-BE49-F238E27FC236}">
                <a16:creationId xmlns="" xmlns:a16="http://schemas.microsoft.com/office/drawing/2014/main" id="{F6A78FD0-F0AC-4041-98D6-39B734DFE026}"/>
              </a:ext>
            </a:extLst>
          </p:cNvPr>
          <p:cNvSpPr/>
          <p:nvPr userDrawn="1"/>
        </p:nvSpPr>
        <p:spPr>
          <a:xfrm>
            <a:off x="0" y="0"/>
            <a:ext cx="12192000" cy="5335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 xmlns:a16="http://schemas.microsoft.com/office/drawing/2014/main" id="{F52812CE-DB08-46D0-969F-1A3999A501B1}"/>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tx2"/>
                </a:solidFill>
              </a:rPr>
              <a:t>Vielen Dank für</a:t>
            </a:r>
          </a:p>
          <a:p>
            <a:pPr algn="l">
              <a:lnSpc>
                <a:spcPts val="5000"/>
              </a:lnSpc>
            </a:pPr>
            <a:r>
              <a:rPr lang="de-DE" sz="4800" b="1" dirty="0">
                <a:solidFill>
                  <a:schemeClr val="tx2"/>
                </a:solidFill>
              </a:rPr>
              <a:t>Ihre Aufmerksamkeit</a:t>
            </a:r>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20">
            <a:extLst>
              <a:ext uri="{FF2B5EF4-FFF2-40B4-BE49-F238E27FC236}">
                <a16:creationId xmlns="" xmlns:a16="http://schemas.microsoft.com/office/drawing/2014/main" id="{93A1F21A-AAE6-4616-838E-B74A60A7E3E6}"/>
              </a:ext>
            </a:extLst>
          </p:cNvPr>
          <p:cNvSpPr>
            <a:spLocks noGrp="1"/>
          </p:cNvSpPr>
          <p:nvPr>
            <p:ph type="body" sz="quarter" idx="11" hasCustomPrompt="1"/>
          </p:nvPr>
        </p:nvSpPr>
        <p:spPr>
          <a:xfrm>
            <a:off x="0" y="772941"/>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11" name="Textplatzhalter 22">
            <a:extLst>
              <a:ext uri="{FF2B5EF4-FFF2-40B4-BE49-F238E27FC236}">
                <a16:creationId xmlns="" xmlns:a16="http://schemas.microsoft.com/office/drawing/2014/main" id="{BBAF324C-3705-43D5-983F-046C8FE26FD6}"/>
              </a:ext>
            </a:extLst>
          </p:cNvPr>
          <p:cNvSpPr>
            <a:spLocks noGrp="1"/>
          </p:cNvSpPr>
          <p:nvPr>
            <p:ph type="body" sz="quarter" idx="12" hasCustomPrompt="1"/>
          </p:nvPr>
        </p:nvSpPr>
        <p:spPr>
          <a:xfrm>
            <a:off x="308576" y="1131643"/>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9" name="Textplatzhalter 2">
            <a:extLst>
              <a:ext uri="{FF2B5EF4-FFF2-40B4-BE49-F238E27FC236}">
                <a16:creationId xmlns="" xmlns:a16="http://schemas.microsoft.com/office/drawing/2014/main" id="{3F36BC2F-75F8-416C-BB0E-033238FF5D0B}"/>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2" name="Textplatzhalter 2">
            <a:extLst>
              <a:ext uri="{FF2B5EF4-FFF2-40B4-BE49-F238E27FC236}">
                <a16:creationId xmlns="" xmlns:a16="http://schemas.microsoft.com/office/drawing/2014/main" id="{21901EA8-9866-469F-864B-36B5B126DE08}"/>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pic>
        <p:nvPicPr>
          <p:cNvPr id="15" name="Grafik 14">
            <a:extLst>
              <a:ext uri="{FF2B5EF4-FFF2-40B4-BE49-F238E27FC236}">
                <a16:creationId xmlns="" xmlns:a16="http://schemas.microsoft.com/office/drawing/2014/main" id="{EA4640E9-2345-4E0D-BA18-A81BA32201FA}"/>
              </a:ext>
            </a:extLst>
          </p:cNvPr>
          <p:cNvPicPr>
            <a:picLocks noChangeAspect="1"/>
          </p:cNvPicPr>
          <p:nvPr userDrawn="1"/>
        </p:nvPicPr>
        <p:blipFill>
          <a:blip r:embed="rId2"/>
          <a:stretch>
            <a:fillRect/>
          </a:stretch>
        </p:blipFill>
        <p:spPr>
          <a:xfrm>
            <a:off x="8619867" y="5335589"/>
            <a:ext cx="3449496" cy="1395412"/>
          </a:xfrm>
          <a:prstGeom prst="rect">
            <a:avLst/>
          </a:prstGeom>
        </p:spPr>
      </p:pic>
    </p:spTree>
    <p:extLst>
      <p:ext uri="{BB962C8B-B14F-4D97-AF65-F5344CB8AC3E}">
        <p14:creationId xmlns:p14="http://schemas.microsoft.com/office/powerpoint/2010/main" val="270503339"/>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Abschlussfolie_v04">
    <p:spTree>
      <p:nvGrpSpPr>
        <p:cNvPr id="1" name=""/>
        <p:cNvGrpSpPr/>
        <p:nvPr/>
      </p:nvGrpSpPr>
      <p:grpSpPr>
        <a:xfrm>
          <a:off x="0" y="0"/>
          <a:ext cx="0" cy="0"/>
          <a:chOff x="0" y="0"/>
          <a:chExt cx="0" cy="0"/>
        </a:xfrm>
      </p:grpSpPr>
      <p:sp>
        <p:nvSpPr>
          <p:cNvPr id="12" name="Rechteck 11">
            <a:extLst>
              <a:ext uri="{FF2B5EF4-FFF2-40B4-BE49-F238E27FC236}">
                <a16:creationId xmlns="" xmlns:a16="http://schemas.microsoft.com/office/drawing/2014/main" id="{F5E26C49-A772-49EC-B980-E4DD6223EE1B}"/>
              </a:ext>
            </a:extLst>
          </p:cNvPr>
          <p:cNvSpPr/>
          <p:nvPr userDrawn="1"/>
        </p:nvSpPr>
        <p:spPr>
          <a:xfrm>
            <a:off x="0" y="0"/>
            <a:ext cx="12192000" cy="5335588"/>
          </a:xfrm>
          <a:prstGeom prst="rect">
            <a:avLst/>
          </a:prstGeom>
          <a:blipFill>
            <a:blip r:embed="rId2"/>
            <a:stretch>
              <a:fillRect l="-7" t="-14071" r="6" b="-28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 xmlns:a16="http://schemas.microsoft.com/office/drawing/2014/main" id="{2C653B84-99EE-4641-BD3F-C2D1A10D2C7B}"/>
              </a:ext>
            </a:extLst>
          </p:cNvPr>
          <p:cNvPicPr>
            <a:picLocks noChangeAspect="1"/>
          </p:cNvPicPr>
          <p:nvPr userDrawn="1"/>
        </p:nvPicPr>
        <p:blipFill>
          <a:blip r:embed="rId3"/>
          <a:stretch>
            <a:fillRect/>
          </a:stretch>
        </p:blipFill>
        <p:spPr>
          <a:xfrm>
            <a:off x="382588" y="5790186"/>
            <a:ext cx="2758968" cy="712733"/>
          </a:xfrm>
          <a:prstGeom prst="rect">
            <a:avLst/>
          </a:prstGeom>
        </p:spPr>
      </p:pic>
      <p:sp>
        <p:nvSpPr>
          <p:cNvPr id="14" name="Rechteck 13">
            <a:extLst>
              <a:ext uri="{FF2B5EF4-FFF2-40B4-BE49-F238E27FC236}">
                <a16:creationId xmlns="" xmlns:a16="http://schemas.microsoft.com/office/drawing/2014/main" id="{C06A4955-4A51-4E1D-9A97-E0FF547343A6}"/>
              </a:ext>
            </a:extLst>
          </p:cNvPr>
          <p:cNvSpPr/>
          <p:nvPr userDrawn="1"/>
        </p:nvSpPr>
        <p:spPr>
          <a:xfrm>
            <a:off x="0" y="2879714"/>
            <a:ext cx="6286502" cy="170205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 xmlns:a16="http://schemas.microsoft.com/office/drawing/2014/main" id="{D43DC88C-96E8-4F54-AD63-7FC9648C3244}"/>
              </a:ext>
            </a:extLst>
          </p:cNvPr>
          <p:cNvSpPr txBox="1"/>
          <p:nvPr userDrawn="1"/>
        </p:nvSpPr>
        <p:spPr>
          <a:xfrm>
            <a:off x="374904" y="3116989"/>
            <a:ext cx="6185647" cy="1330749"/>
          </a:xfrm>
          <a:prstGeom prst="rect">
            <a:avLst/>
          </a:prstGeom>
          <a:noFill/>
        </p:spPr>
        <p:txBody>
          <a:bodyPr wrap="square" lIns="0" tIns="0" rIns="0" rtlCol="0">
            <a:spAutoFit/>
          </a:bodyPr>
          <a:lstStyle/>
          <a:p>
            <a:pPr algn="l">
              <a:lnSpc>
                <a:spcPts val="5000"/>
              </a:lnSpc>
            </a:pPr>
            <a:r>
              <a:rPr lang="de-DE" sz="4800" b="1" dirty="0">
                <a:solidFill>
                  <a:schemeClr val="bg1"/>
                </a:solidFill>
              </a:rPr>
              <a:t>Vielen Dank für</a:t>
            </a:r>
          </a:p>
          <a:p>
            <a:pPr algn="l">
              <a:lnSpc>
                <a:spcPts val="5000"/>
              </a:lnSpc>
            </a:pPr>
            <a:r>
              <a:rPr lang="de-DE" sz="4800" b="1" dirty="0">
                <a:solidFill>
                  <a:schemeClr val="bg1"/>
                </a:solidFill>
              </a:rPr>
              <a:t>Ihre Aufmerksamkeit</a:t>
            </a:r>
          </a:p>
        </p:txBody>
      </p:sp>
      <p:pic>
        <p:nvPicPr>
          <p:cNvPr id="8" name="Grafik 7">
            <a:extLst>
              <a:ext uri="{FF2B5EF4-FFF2-40B4-BE49-F238E27FC236}">
                <a16:creationId xmlns="" xmlns:a16="http://schemas.microsoft.com/office/drawing/2014/main" id="{711C9463-078D-47C4-B5AB-F390374E9923}"/>
              </a:ext>
            </a:extLst>
          </p:cNvPr>
          <p:cNvPicPr>
            <a:picLocks noChangeAspect="1"/>
          </p:cNvPicPr>
          <p:nvPr userDrawn="1"/>
        </p:nvPicPr>
        <p:blipFill>
          <a:blip r:embed="rId4"/>
          <a:stretch>
            <a:fillRect/>
          </a:stretch>
        </p:blipFill>
        <p:spPr>
          <a:xfrm>
            <a:off x="8619867" y="5335589"/>
            <a:ext cx="3449496" cy="1395412"/>
          </a:xfrm>
          <a:prstGeom prst="rect">
            <a:avLst/>
          </a:prstGeom>
        </p:spPr>
      </p:pic>
    </p:spTree>
    <p:extLst>
      <p:ext uri="{BB962C8B-B14F-4D97-AF65-F5344CB8AC3E}">
        <p14:creationId xmlns:p14="http://schemas.microsoft.com/office/powerpoint/2010/main" val="1298730282"/>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Abschlussfolie_v06">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682C9B1-E8A6-4B1C-BCB3-C71B48774456}"/>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 xmlns:a16="http://schemas.microsoft.com/office/drawing/2014/main" id="{CF50C45A-AE93-410E-ACE6-C5D94D137173}"/>
              </a:ext>
            </a:extLst>
          </p:cNvPr>
          <p:cNvPicPr>
            <a:picLocks noChangeAspect="1"/>
          </p:cNvPicPr>
          <p:nvPr userDrawn="1"/>
        </p:nvPicPr>
        <p:blipFill>
          <a:blip r:embed="rId2"/>
          <a:stretch>
            <a:fillRect/>
          </a:stretch>
        </p:blipFill>
        <p:spPr>
          <a:xfrm>
            <a:off x="382588" y="5790186"/>
            <a:ext cx="2758968" cy="712733"/>
          </a:xfrm>
          <a:prstGeom prst="rect">
            <a:avLst/>
          </a:prstGeom>
        </p:spPr>
      </p:pic>
      <p:sp>
        <p:nvSpPr>
          <p:cNvPr id="15" name="Textfeld 14">
            <a:extLst>
              <a:ext uri="{FF2B5EF4-FFF2-40B4-BE49-F238E27FC236}">
                <a16:creationId xmlns="" xmlns:a16="http://schemas.microsoft.com/office/drawing/2014/main" id="{E44B69CD-66CA-475C-B1D0-A2C391FDB285}"/>
              </a:ext>
            </a:extLst>
          </p:cNvPr>
          <p:cNvSpPr txBox="1"/>
          <p:nvPr userDrawn="1"/>
        </p:nvSpPr>
        <p:spPr>
          <a:xfrm>
            <a:off x="374904" y="1155707"/>
            <a:ext cx="6185647" cy="1330749"/>
          </a:xfrm>
          <a:prstGeom prst="rect">
            <a:avLst/>
          </a:prstGeom>
          <a:noFill/>
        </p:spPr>
        <p:txBody>
          <a:bodyPr wrap="square" lIns="0" tIns="0" rIns="0" rtlCol="0">
            <a:spAutoFit/>
          </a:bodyPr>
          <a:lstStyle/>
          <a:p>
            <a:pPr algn="l">
              <a:lnSpc>
                <a:spcPts val="5000"/>
              </a:lnSpc>
            </a:pPr>
            <a:r>
              <a:rPr lang="de-DE" sz="4800" b="1" dirty="0">
                <a:solidFill>
                  <a:schemeClr val="bg1"/>
                </a:solidFill>
              </a:rPr>
              <a:t>Vielen Dank für</a:t>
            </a:r>
          </a:p>
          <a:p>
            <a:pPr algn="l">
              <a:lnSpc>
                <a:spcPts val="5000"/>
              </a:lnSpc>
            </a:pPr>
            <a:r>
              <a:rPr lang="de-DE" sz="4800" b="1" dirty="0">
                <a:solidFill>
                  <a:schemeClr val="bg1"/>
                </a:solidFill>
              </a:rPr>
              <a:t>Ihre Aufmerksamkeit</a:t>
            </a:r>
          </a:p>
        </p:txBody>
      </p:sp>
      <p:pic>
        <p:nvPicPr>
          <p:cNvPr id="7" name="Grafik 6">
            <a:extLst>
              <a:ext uri="{FF2B5EF4-FFF2-40B4-BE49-F238E27FC236}">
                <a16:creationId xmlns="" xmlns:a16="http://schemas.microsoft.com/office/drawing/2014/main" id="{28F88D0D-1E5B-42F0-9B21-C8FCAB32AB49}"/>
              </a:ext>
            </a:extLst>
          </p:cNvPr>
          <p:cNvPicPr>
            <a:picLocks noChangeAspect="1"/>
          </p:cNvPicPr>
          <p:nvPr userDrawn="1"/>
        </p:nvPicPr>
        <p:blipFill>
          <a:blip r:embed="rId3"/>
          <a:stretch>
            <a:fillRect/>
          </a:stretch>
        </p:blipFill>
        <p:spPr>
          <a:xfrm>
            <a:off x="8619867" y="5335589"/>
            <a:ext cx="3449496" cy="1395412"/>
          </a:xfrm>
          <a:prstGeom prst="rect">
            <a:avLst/>
          </a:prstGeom>
        </p:spPr>
      </p:pic>
    </p:spTree>
    <p:extLst>
      <p:ext uri="{BB962C8B-B14F-4D97-AF65-F5344CB8AC3E}">
        <p14:creationId xmlns:p14="http://schemas.microsoft.com/office/powerpoint/2010/main" val="4237296240"/>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Abschlussfolie_v06">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682C9B1-E8A6-4B1C-BCB3-C71B48774456}"/>
              </a:ext>
            </a:extLst>
          </p:cNvPr>
          <p:cNvSpPr/>
          <p:nvPr userDrawn="1"/>
        </p:nvSpPr>
        <p:spPr>
          <a:xfrm>
            <a:off x="0" y="0"/>
            <a:ext cx="12192000" cy="5335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 xmlns:a16="http://schemas.microsoft.com/office/drawing/2014/main" id="{F9AE93D1-0E74-4903-9C9C-7F614E9597DA}"/>
              </a:ext>
            </a:extLst>
          </p:cNvPr>
          <p:cNvSpPr/>
          <p:nvPr userDrawn="1"/>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 xmlns:a16="http://schemas.microsoft.com/office/drawing/2014/main" id="{CF50C45A-AE93-410E-ACE6-C5D94D137173}"/>
              </a:ext>
            </a:extLst>
          </p:cNvPr>
          <p:cNvPicPr>
            <a:picLocks noChangeAspect="1"/>
          </p:cNvPicPr>
          <p:nvPr userDrawn="1"/>
        </p:nvPicPr>
        <p:blipFill>
          <a:blip r:embed="rId2"/>
          <a:stretch>
            <a:fillRect/>
          </a:stretch>
        </p:blipFill>
        <p:spPr>
          <a:xfrm>
            <a:off x="382588" y="5790186"/>
            <a:ext cx="2758968" cy="712733"/>
          </a:xfrm>
          <a:prstGeom prst="rect">
            <a:avLst/>
          </a:prstGeom>
        </p:spPr>
      </p:pic>
      <p:sp>
        <p:nvSpPr>
          <p:cNvPr id="15" name="Textfeld 14">
            <a:extLst>
              <a:ext uri="{FF2B5EF4-FFF2-40B4-BE49-F238E27FC236}">
                <a16:creationId xmlns="" xmlns:a16="http://schemas.microsoft.com/office/drawing/2014/main" id="{E44B69CD-66CA-475C-B1D0-A2C391FDB285}"/>
              </a:ext>
            </a:extLst>
          </p:cNvPr>
          <p:cNvSpPr txBox="1"/>
          <p:nvPr userDrawn="1"/>
        </p:nvSpPr>
        <p:spPr>
          <a:xfrm>
            <a:off x="374904" y="1155707"/>
            <a:ext cx="6185647" cy="1330749"/>
          </a:xfrm>
          <a:prstGeom prst="rect">
            <a:avLst/>
          </a:prstGeom>
          <a:noFill/>
        </p:spPr>
        <p:txBody>
          <a:bodyPr wrap="square" lIns="0" tIns="0" rIns="0" rtlCol="0">
            <a:spAutoFit/>
          </a:bodyPr>
          <a:lstStyle/>
          <a:p>
            <a:pPr algn="l">
              <a:lnSpc>
                <a:spcPts val="5000"/>
              </a:lnSpc>
            </a:pPr>
            <a:r>
              <a:rPr lang="de-DE" sz="4800" b="1" dirty="0">
                <a:solidFill>
                  <a:schemeClr val="tx2"/>
                </a:solidFill>
              </a:rPr>
              <a:t>Vielen Dank für</a:t>
            </a:r>
          </a:p>
          <a:p>
            <a:pPr algn="l">
              <a:lnSpc>
                <a:spcPts val="5000"/>
              </a:lnSpc>
            </a:pPr>
            <a:r>
              <a:rPr lang="de-DE" sz="4800" b="1" dirty="0">
                <a:solidFill>
                  <a:schemeClr val="tx2"/>
                </a:solidFill>
              </a:rPr>
              <a:t>Ihre Aufmerksamkeit</a:t>
            </a:r>
          </a:p>
        </p:txBody>
      </p:sp>
      <p:pic>
        <p:nvPicPr>
          <p:cNvPr id="8" name="Grafik 7">
            <a:extLst>
              <a:ext uri="{FF2B5EF4-FFF2-40B4-BE49-F238E27FC236}">
                <a16:creationId xmlns="" xmlns:a16="http://schemas.microsoft.com/office/drawing/2014/main" id="{F4B3BEB6-3904-4119-A32D-728E0417E0B0}"/>
              </a:ext>
            </a:extLst>
          </p:cNvPr>
          <p:cNvPicPr>
            <a:picLocks noChangeAspect="1"/>
          </p:cNvPicPr>
          <p:nvPr userDrawn="1"/>
        </p:nvPicPr>
        <p:blipFill>
          <a:blip r:embed="rId3"/>
          <a:stretch>
            <a:fillRect/>
          </a:stretch>
        </p:blipFill>
        <p:spPr>
          <a:xfrm>
            <a:off x="8619867" y="5335589"/>
            <a:ext cx="3449496" cy="1395412"/>
          </a:xfrm>
          <a:prstGeom prst="rect">
            <a:avLst/>
          </a:prstGeom>
        </p:spPr>
      </p:pic>
    </p:spTree>
    <p:extLst>
      <p:ext uri="{BB962C8B-B14F-4D97-AF65-F5344CB8AC3E}">
        <p14:creationId xmlns:p14="http://schemas.microsoft.com/office/powerpoint/2010/main" val="1487915386"/>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_v05">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2658"/>
            <a:ext cx="4146550" cy="878985"/>
          </a:xfrm>
          <a:prstGeom prst="rect">
            <a:avLst/>
          </a:prstGeom>
          <a:solidFill>
            <a:schemeClr val="bg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1360"/>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9" name="Textplatzhalter 20">
            <a:extLst>
              <a:ext uri="{FF2B5EF4-FFF2-40B4-BE49-F238E27FC236}">
                <a16:creationId xmlns="" xmlns:a16="http://schemas.microsoft.com/office/drawing/2014/main" id="{2A945614-8BC8-4377-BA20-1B42D84B6985}"/>
              </a:ext>
            </a:extLst>
          </p:cNvPr>
          <p:cNvSpPr>
            <a:spLocks noGrp="1"/>
          </p:cNvSpPr>
          <p:nvPr>
            <p:ph type="body" sz="quarter" idx="13" hasCustomPrompt="1"/>
          </p:nvPr>
        </p:nvSpPr>
        <p:spPr>
          <a:xfrm>
            <a:off x="0" y="2869950"/>
            <a:ext cx="6286502" cy="1702050"/>
          </a:xfrm>
          <a:prstGeom prst="rect">
            <a:avLst/>
          </a:prstGeom>
          <a:solidFill>
            <a:schemeClr val="tx2">
              <a:alpha val="70000"/>
            </a:schemeClr>
          </a:solidFill>
        </p:spPr>
        <p:txBody>
          <a:bodyPr lIns="378000" tIns="252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0" name="Textplatzhalter 2">
            <a:extLst>
              <a:ext uri="{FF2B5EF4-FFF2-40B4-BE49-F238E27FC236}">
                <a16:creationId xmlns="" xmlns:a16="http://schemas.microsoft.com/office/drawing/2014/main" id="{E2BA7D4E-0275-4D68-AC21-FA7DDC8D1F8D}"/>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11" name="Textplatzhalter 2">
            <a:extLst>
              <a:ext uri="{FF2B5EF4-FFF2-40B4-BE49-F238E27FC236}">
                <a16:creationId xmlns="" xmlns:a16="http://schemas.microsoft.com/office/drawing/2014/main" id="{BC4D9C7E-AE5B-4750-BF39-F040411A2CBC}"/>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spTree>
    <p:extLst>
      <p:ext uri="{BB962C8B-B14F-4D97-AF65-F5344CB8AC3E}">
        <p14:creationId xmlns:p14="http://schemas.microsoft.com/office/powerpoint/2010/main" val="1255889570"/>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_v06">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20">
            <a:extLst>
              <a:ext uri="{FF2B5EF4-FFF2-40B4-BE49-F238E27FC236}">
                <a16:creationId xmlns="" xmlns:a16="http://schemas.microsoft.com/office/drawing/2014/main" id="{A70F8A35-55AD-4F6E-BAC5-60EB0492DC36}"/>
              </a:ext>
            </a:extLst>
          </p:cNvPr>
          <p:cNvSpPr>
            <a:spLocks noGrp="1"/>
          </p:cNvSpPr>
          <p:nvPr>
            <p:ph type="body" sz="quarter" idx="11" hasCustomPrompt="1"/>
          </p:nvPr>
        </p:nvSpPr>
        <p:spPr>
          <a:xfrm>
            <a:off x="0" y="254000"/>
            <a:ext cx="4146550" cy="878985"/>
          </a:xfrm>
          <a:prstGeom prst="rect">
            <a:avLst/>
          </a:prstGeom>
          <a:solidFill>
            <a:schemeClr val="tx2">
              <a:alpha val="70000"/>
            </a:schemeClr>
          </a:solidFill>
        </p:spPr>
        <p:txBody>
          <a:bodyPr lIns="378000" tIns="108000"/>
          <a:lstStyle>
            <a:lvl1pPr marL="0" indent="0">
              <a:lnSpc>
                <a:spcPct val="100000"/>
              </a:lnSpc>
              <a:buFont typeface="Arial" panose="020B0604020202020204" pitchFamily="34" charset="0"/>
              <a:buNone/>
              <a:defRPr sz="16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Klinik 16 </a:t>
            </a:r>
            <a:r>
              <a:rPr lang="de-DE" dirty="0" err="1"/>
              <a:t>pt</a:t>
            </a:r>
            <a:endParaRPr lang="de-DE" dirty="0"/>
          </a:p>
        </p:txBody>
      </p:sp>
      <p:sp>
        <p:nvSpPr>
          <p:cNvPr id="23" name="Textplatzhalter 22">
            <a:extLst>
              <a:ext uri="{FF2B5EF4-FFF2-40B4-BE49-F238E27FC236}">
                <a16:creationId xmlns="" xmlns:a16="http://schemas.microsoft.com/office/drawing/2014/main" id="{0C8ACEE7-0796-4BFC-91BA-A139B03CC14F}"/>
              </a:ext>
            </a:extLst>
          </p:cNvPr>
          <p:cNvSpPr>
            <a:spLocks noGrp="1"/>
          </p:cNvSpPr>
          <p:nvPr>
            <p:ph type="body" sz="quarter" idx="12" hasCustomPrompt="1"/>
          </p:nvPr>
        </p:nvSpPr>
        <p:spPr>
          <a:xfrm>
            <a:off x="308576" y="612702"/>
            <a:ext cx="2832980" cy="392357"/>
          </a:xfrm>
          <a:prstGeom prst="rect">
            <a:avLst/>
          </a:prstGeom>
        </p:spPr>
        <p:txBody>
          <a:bodyPr/>
          <a:lstStyle>
            <a:lvl1pPr>
              <a:lnSpc>
                <a:spcPct val="100000"/>
              </a:lnSpc>
              <a:defRPr sz="1200">
                <a:solidFill>
                  <a:schemeClr val="bg1"/>
                </a:solidFill>
              </a:defRPr>
            </a:lvl1pPr>
          </a:lstStyle>
          <a:p>
            <a:pPr lvl="0"/>
            <a:r>
              <a:rPr lang="de-DE" dirty="0"/>
              <a:t>Abteilung 12 </a:t>
            </a:r>
            <a:r>
              <a:rPr lang="de-DE" dirty="0" err="1"/>
              <a:t>pt</a:t>
            </a:r>
            <a:r>
              <a:rPr lang="de-DE" dirty="0"/>
              <a:t> Zeile eins und </a:t>
            </a:r>
          </a:p>
          <a:p>
            <a:pPr lvl="0"/>
            <a:r>
              <a:rPr lang="de-DE" dirty="0"/>
              <a:t>Abteilung Zeile zwei</a:t>
            </a:r>
          </a:p>
        </p:txBody>
      </p:sp>
      <p:sp>
        <p:nvSpPr>
          <p:cNvPr id="7" name="Textplatzhalter 20">
            <a:extLst>
              <a:ext uri="{FF2B5EF4-FFF2-40B4-BE49-F238E27FC236}">
                <a16:creationId xmlns="" xmlns:a16="http://schemas.microsoft.com/office/drawing/2014/main" id="{8A62F8CC-1D71-4FBA-B427-453FB1243446}"/>
              </a:ext>
            </a:extLst>
          </p:cNvPr>
          <p:cNvSpPr>
            <a:spLocks noGrp="1"/>
          </p:cNvSpPr>
          <p:nvPr>
            <p:ph type="body" sz="quarter" idx="13" hasCustomPrompt="1"/>
          </p:nvPr>
        </p:nvSpPr>
        <p:spPr>
          <a:xfrm>
            <a:off x="0" y="2869950"/>
            <a:ext cx="6286502" cy="1702050"/>
          </a:xfrm>
          <a:prstGeom prst="rect">
            <a:avLst/>
          </a:prstGeom>
          <a:noFill/>
        </p:spPr>
        <p:txBody>
          <a:bodyPr lIns="378000" tIns="252000"/>
          <a:lstStyle>
            <a:lvl1pPr marL="0" indent="0">
              <a:lnSpc>
                <a:spcPts val="5000"/>
              </a:lnSpc>
              <a:buFont typeface="Arial" panose="020B0604020202020204" pitchFamily="34" charset="0"/>
              <a:buNone/>
              <a:defRPr sz="4800" b="1">
                <a:solidFill>
                  <a:schemeClr val="tx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8" name="Textplatzhalter 2">
            <a:extLst>
              <a:ext uri="{FF2B5EF4-FFF2-40B4-BE49-F238E27FC236}">
                <a16:creationId xmlns="" xmlns:a16="http://schemas.microsoft.com/office/drawing/2014/main" id="{1DCC41A0-994E-4DB3-8688-4BA1999D2621}"/>
              </a:ext>
            </a:extLst>
          </p:cNvPr>
          <p:cNvSpPr>
            <a:spLocks noGrp="1"/>
          </p:cNvSpPr>
          <p:nvPr>
            <p:ph type="body" sz="quarter" idx="17" hasCustomPrompt="1"/>
          </p:nvPr>
        </p:nvSpPr>
        <p:spPr>
          <a:xfrm>
            <a:off x="382588" y="6135229"/>
            <a:ext cx="3582987" cy="219809"/>
          </a:xfrm>
          <a:prstGeom prst="rect">
            <a:avLst/>
          </a:prstGeom>
        </p:spPr>
        <p:txBody>
          <a:bodyPr lIns="0" tIns="0" rIns="0" bIns="0"/>
          <a:lstStyle>
            <a:lvl1pPr>
              <a:defRPr sz="1600" b="1">
                <a:solidFill>
                  <a:schemeClr val="tx1"/>
                </a:solidFill>
              </a:defRPr>
            </a:lvl1pPr>
          </a:lstStyle>
          <a:p>
            <a:pPr lvl="0"/>
            <a:r>
              <a:rPr lang="de-DE" dirty="0"/>
              <a:t>Autor 16 </a:t>
            </a:r>
            <a:r>
              <a:rPr lang="de-DE" dirty="0" err="1"/>
              <a:t>pt</a:t>
            </a:r>
            <a:endParaRPr lang="de-DE" dirty="0"/>
          </a:p>
        </p:txBody>
      </p:sp>
      <p:sp>
        <p:nvSpPr>
          <p:cNvPr id="9" name="Textplatzhalter 2">
            <a:extLst>
              <a:ext uri="{FF2B5EF4-FFF2-40B4-BE49-F238E27FC236}">
                <a16:creationId xmlns="" xmlns:a16="http://schemas.microsoft.com/office/drawing/2014/main" id="{C8520D52-1500-40D8-B041-7165C7E17B66}"/>
              </a:ext>
            </a:extLst>
          </p:cNvPr>
          <p:cNvSpPr>
            <a:spLocks noGrp="1"/>
          </p:cNvSpPr>
          <p:nvPr>
            <p:ph type="body" sz="quarter" idx="18" hasCustomPrompt="1"/>
          </p:nvPr>
        </p:nvSpPr>
        <p:spPr>
          <a:xfrm>
            <a:off x="382587" y="6355038"/>
            <a:ext cx="3582987" cy="219809"/>
          </a:xfrm>
          <a:prstGeom prst="rect">
            <a:avLst/>
          </a:prstGeom>
        </p:spPr>
        <p:txBody>
          <a:bodyPr lIns="0" tIns="0" rIns="0" bIns="0"/>
          <a:lstStyle>
            <a:lvl1pPr>
              <a:defRPr sz="1200" b="0">
                <a:solidFill>
                  <a:schemeClr val="tx1"/>
                </a:solidFill>
              </a:defRPr>
            </a:lvl1pPr>
          </a:lstStyle>
          <a:p>
            <a:pPr lvl="0"/>
            <a:r>
              <a:rPr lang="de-DE" dirty="0"/>
              <a:t>Datum 12 </a:t>
            </a:r>
            <a:r>
              <a:rPr lang="de-DE" dirty="0" err="1"/>
              <a:t>pt</a:t>
            </a:r>
            <a:endParaRPr lang="de-DE" dirty="0"/>
          </a:p>
        </p:txBody>
      </p:sp>
    </p:spTree>
    <p:extLst>
      <p:ext uri="{BB962C8B-B14F-4D97-AF65-F5344CB8AC3E}">
        <p14:creationId xmlns:p14="http://schemas.microsoft.com/office/powerpoint/2010/main" val="4013850706"/>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_v07">
    <p:spTree>
      <p:nvGrpSpPr>
        <p:cNvPr id="1" name=""/>
        <p:cNvGrpSpPr/>
        <p:nvPr/>
      </p:nvGrpSpPr>
      <p:grpSpPr>
        <a:xfrm>
          <a:off x="0" y="0"/>
          <a:ext cx="0" cy="0"/>
          <a:chOff x="0" y="0"/>
          <a:chExt cx="0" cy="0"/>
        </a:xfrm>
      </p:grpSpPr>
      <p:sp>
        <p:nvSpPr>
          <p:cNvPr id="6" name="Bildplatzhalter 5">
            <a:extLst>
              <a:ext uri="{FF2B5EF4-FFF2-40B4-BE49-F238E27FC236}">
                <a16:creationId xmlns="" xmlns:a16="http://schemas.microsoft.com/office/drawing/2014/main" id="{CD93C35F-66D0-414D-937B-62D91AE32230}"/>
              </a:ext>
            </a:extLst>
          </p:cNvPr>
          <p:cNvSpPr>
            <a:spLocks noGrp="1"/>
          </p:cNvSpPr>
          <p:nvPr>
            <p:ph type="pic" sz="quarter" idx="10"/>
          </p:nvPr>
        </p:nvSpPr>
        <p:spPr>
          <a:xfrm>
            <a:off x="0" y="-18"/>
            <a:ext cx="12192000" cy="5335606"/>
          </a:xfrm>
          <a:prstGeom prst="rect">
            <a:avLst/>
          </a:prstGeom>
          <a:blipFill>
            <a:blip r:embed="rId2"/>
            <a:stretch>
              <a:fillRect t="-17061" b="-36587"/>
            </a:stretch>
          </a:blipFill>
        </p:spPr>
        <p:txBody>
          <a:bodyPr/>
          <a:lstStyle>
            <a:lvl1pPr>
              <a:defRPr>
                <a:noFill/>
              </a:defRPr>
            </a:lvl1pPr>
          </a:lstStyle>
          <a:p>
            <a:r>
              <a:rPr lang="de-DE"/>
              <a:t>Bild durch Klicken auf Symbol hinzufügen</a:t>
            </a:r>
            <a:endParaRPr lang="de-DE" dirty="0"/>
          </a:p>
        </p:txBody>
      </p:sp>
      <p:sp>
        <p:nvSpPr>
          <p:cNvPr id="24" name="Textplatzhalter 20">
            <a:extLst>
              <a:ext uri="{FF2B5EF4-FFF2-40B4-BE49-F238E27FC236}">
                <a16:creationId xmlns="" xmlns:a16="http://schemas.microsoft.com/office/drawing/2014/main" id="{5C02EC3E-106F-423E-A0C1-51627818A325}"/>
              </a:ext>
            </a:extLst>
          </p:cNvPr>
          <p:cNvSpPr>
            <a:spLocks noGrp="1"/>
          </p:cNvSpPr>
          <p:nvPr>
            <p:ph type="body" sz="quarter" idx="13" hasCustomPrompt="1"/>
          </p:nvPr>
        </p:nvSpPr>
        <p:spPr>
          <a:xfrm>
            <a:off x="0" y="2489813"/>
            <a:ext cx="6286502" cy="2082188"/>
          </a:xfrm>
          <a:prstGeom prst="rect">
            <a:avLst/>
          </a:prstGeom>
          <a:solidFill>
            <a:schemeClr val="tx2">
              <a:alpha val="70000"/>
            </a:schemeClr>
          </a:solidFill>
        </p:spPr>
        <p:txBody>
          <a:bodyPr lIns="378000" tIns="180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pic>
        <p:nvPicPr>
          <p:cNvPr id="3" name="Grafik 2">
            <a:extLst>
              <a:ext uri="{FF2B5EF4-FFF2-40B4-BE49-F238E27FC236}">
                <a16:creationId xmlns="" xmlns:a16="http://schemas.microsoft.com/office/drawing/2014/main" id="{25004FCE-6475-4C33-8293-CFF63972B66F}"/>
              </a:ext>
            </a:extLst>
          </p:cNvPr>
          <p:cNvPicPr>
            <a:picLocks noChangeAspect="1"/>
          </p:cNvPicPr>
          <p:nvPr userDrawn="1"/>
        </p:nvPicPr>
        <p:blipFill>
          <a:blip r:embed="rId3"/>
          <a:stretch>
            <a:fillRect/>
          </a:stretch>
        </p:blipFill>
        <p:spPr>
          <a:xfrm>
            <a:off x="382588" y="5790186"/>
            <a:ext cx="2758968" cy="712733"/>
          </a:xfrm>
          <a:prstGeom prst="rect">
            <a:avLst/>
          </a:prstGeom>
        </p:spPr>
      </p:pic>
      <p:sp>
        <p:nvSpPr>
          <p:cNvPr id="11" name="Textplatzhalter 22">
            <a:extLst>
              <a:ext uri="{FF2B5EF4-FFF2-40B4-BE49-F238E27FC236}">
                <a16:creationId xmlns="" xmlns:a16="http://schemas.microsoft.com/office/drawing/2014/main" id="{0592A221-7678-487C-8910-EE04DE278AAA}"/>
              </a:ext>
            </a:extLst>
          </p:cNvPr>
          <p:cNvSpPr>
            <a:spLocks noGrp="1"/>
          </p:cNvSpPr>
          <p:nvPr>
            <p:ph type="body" sz="quarter" idx="14" hasCustomPrompt="1"/>
          </p:nvPr>
        </p:nvSpPr>
        <p:spPr>
          <a:xfrm>
            <a:off x="382588" y="4267070"/>
            <a:ext cx="2832980" cy="178176"/>
          </a:xfrm>
          <a:prstGeom prst="rect">
            <a:avLst/>
          </a:prstGeom>
        </p:spPr>
        <p:txBody>
          <a:bodyPr lIns="0" tIns="0" rIns="0" bIns="0"/>
          <a:lstStyle>
            <a:lvl1pPr>
              <a:lnSpc>
                <a:spcPct val="100000"/>
              </a:lnSpc>
              <a:defRPr sz="1200">
                <a:solidFill>
                  <a:schemeClr val="bg1"/>
                </a:solidFill>
              </a:defRPr>
            </a:lvl1pPr>
          </a:lstStyle>
          <a:p>
            <a:pPr lvl="0"/>
            <a:r>
              <a:rPr lang="de-DE" dirty="0"/>
              <a:t>Datum 12 </a:t>
            </a:r>
            <a:r>
              <a:rPr lang="de-DE" dirty="0" err="1"/>
              <a:t>pt</a:t>
            </a:r>
            <a:endParaRPr lang="de-DE" dirty="0"/>
          </a:p>
        </p:txBody>
      </p:sp>
      <p:sp>
        <p:nvSpPr>
          <p:cNvPr id="12" name="Textplatzhalter 22">
            <a:extLst>
              <a:ext uri="{FF2B5EF4-FFF2-40B4-BE49-F238E27FC236}">
                <a16:creationId xmlns="" xmlns:a16="http://schemas.microsoft.com/office/drawing/2014/main" id="{6D15D7B4-9A36-4837-BB9B-DBDC7083C034}"/>
              </a:ext>
            </a:extLst>
          </p:cNvPr>
          <p:cNvSpPr>
            <a:spLocks noGrp="1"/>
          </p:cNvSpPr>
          <p:nvPr>
            <p:ph type="body" sz="quarter" idx="15" hasCustomPrompt="1"/>
          </p:nvPr>
        </p:nvSpPr>
        <p:spPr>
          <a:xfrm>
            <a:off x="382588" y="4005847"/>
            <a:ext cx="2832980" cy="178176"/>
          </a:xfrm>
          <a:prstGeom prst="rect">
            <a:avLst/>
          </a:prstGeom>
        </p:spPr>
        <p:txBody>
          <a:bodyPr lIns="0" tIns="0" rIns="0" bIns="0"/>
          <a:lstStyle>
            <a:lvl1pPr>
              <a:lnSpc>
                <a:spcPct val="100000"/>
              </a:lnSpc>
              <a:defRPr sz="1600" b="1">
                <a:solidFill>
                  <a:schemeClr val="bg1"/>
                </a:solidFill>
              </a:defRPr>
            </a:lvl1pPr>
          </a:lstStyle>
          <a:p>
            <a:pPr lvl="0"/>
            <a:r>
              <a:rPr lang="de-DE" dirty="0"/>
              <a:t>Autor 16 </a:t>
            </a:r>
            <a:r>
              <a:rPr lang="de-DE" dirty="0" err="1"/>
              <a:t>pt</a:t>
            </a:r>
            <a:endParaRPr lang="de-DE" dirty="0"/>
          </a:p>
        </p:txBody>
      </p:sp>
    </p:spTree>
    <p:extLst>
      <p:ext uri="{BB962C8B-B14F-4D97-AF65-F5344CB8AC3E}">
        <p14:creationId xmlns:p14="http://schemas.microsoft.com/office/powerpoint/2010/main" val="3230663699"/>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v08">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 xmlns:a16="http://schemas.microsoft.com/office/drawing/2014/main" id="{E0E567C4-5A61-4BA7-89E4-5D7D2C82050A}"/>
              </a:ext>
            </a:extLst>
          </p:cNvPr>
          <p:cNvPicPr>
            <a:picLocks noChangeAspect="1"/>
          </p:cNvPicPr>
          <p:nvPr userDrawn="1"/>
        </p:nvPicPr>
        <p:blipFill>
          <a:blip r:embed="rId2"/>
          <a:stretch>
            <a:fillRect/>
          </a:stretch>
        </p:blipFill>
        <p:spPr>
          <a:xfrm>
            <a:off x="382588" y="5790186"/>
            <a:ext cx="2758968" cy="712733"/>
          </a:xfrm>
          <a:prstGeom prst="rect">
            <a:avLst/>
          </a:prstGeom>
        </p:spPr>
      </p:pic>
      <p:sp>
        <p:nvSpPr>
          <p:cNvPr id="23" name="Textplatzhalter 20">
            <a:extLst>
              <a:ext uri="{FF2B5EF4-FFF2-40B4-BE49-F238E27FC236}">
                <a16:creationId xmlns="" xmlns:a16="http://schemas.microsoft.com/office/drawing/2014/main" id="{DBE28717-8E6A-46C7-9EC2-55FED9100A3F}"/>
              </a:ext>
            </a:extLst>
          </p:cNvPr>
          <p:cNvSpPr>
            <a:spLocks noGrp="1"/>
          </p:cNvSpPr>
          <p:nvPr>
            <p:ph type="body" sz="quarter" idx="13" hasCustomPrompt="1"/>
          </p:nvPr>
        </p:nvSpPr>
        <p:spPr>
          <a:xfrm>
            <a:off x="0" y="962637"/>
            <a:ext cx="6286502" cy="2082188"/>
          </a:xfrm>
          <a:prstGeom prst="rect">
            <a:avLst/>
          </a:prstGeom>
          <a:solidFill>
            <a:schemeClr val="tx2">
              <a:alpha val="70000"/>
            </a:schemeClr>
          </a:solidFill>
        </p:spPr>
        <p:txBody>
          <a:bodyPr lIns="378000" tIns="180000"/>
          <a:lstStyle>
            <a:lvl1pPr marL="0" indent="0">
              <a:lnSpc>
                <a:spcPts val="5000"/>
              </a:lnSpc>
              <a:buFont typeface="Arial" panose="020B0604020202020204" pitchFamily="34" charset="0"/>
              <a:buNone/>
              <a:defRPr sz="4800" b="1">
                <a:solidFill>
                  <a:schemeClr val="bg1"/>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24" name="Textplatzhalter 22">
            <a:extLst>
              <a:ext uri="{FF2B5EF4-FFF2-40B4-BE49-F238E27FC236}">
                <a16:creationId xmlns="" xmlns:a16="http://schemas.microsoft.com/office/drawing/2014/main" id="{C7439648-C1AC-4266-8F3C-3DE55429ECA9}"/>
              </a:ext>
            </a:extLst>
          </p:cNvPr>
          <p:cNvSpPr>
            <a:spLocks noGrp="1"/>
          </p:cNvSpPr>
          <p:nvPr>
            <p:ph type="body" sz="quarter" idx="14" hasCustomPrompt="1"/>
          </p:nvPr>
        </p:nvSpPr>
        <p:spPr>
          <a:xfrm>
            <a:off x="382588" y="2739894"/>
            <a:ext cx="2832980" cy="178176"/>
          </a:xfrm>
          <a:prstGeom prst="rect">
            <a:avLst/>
          </a:prstGeom>
        </p:spPr>
        <p:txBody>
          <a:bodyPr lIns="0" tIns="0" rIns="0" bIns="0"/>
          <a:lstStyle>
            <a:lvl1pPr>
              <a:lnSpc>
                <a:spcPct val="100000"/>
              </a:lnSpc>
              <a:defRPr sz="1200">
                <a:solidFill>
                  <a:schemeClr val="bg1"/>
                </a:solidFill>
              </a:defRPr>
            </a:lvl1pPr>
          </a:lstStyle>
          <a:p>
            <a:pPr lvl="0"/>
            <a:r>
              <a:rPr lang="de-DE" dirty="0"/>
              <a:t>Datum 12 </a:t>
            </a:r>
            <a:r>
              <a:rPr lang="de-DE" dirty="0" err="1"/>
              <a:t>pt</a:t>
            </a:r>
            <a:endParaRPr lang="de-DE" dirty="0"/>
          </a:p>
        </p:txBody>
      </p:sp>
      <p:sp>
        <p:nvSpPr>
          <p:cNvPr id="25" name="Textplatzhalter 22">
            <a:extLst>
              <a:ext uri="{FF2B5EF4-FFF2-40B4-BE49-F238E27FC236}">
                <a16:creationId xmlns="" xmlns:a16="http://schemas.microsoft.com/office/drawing/2014/main" id="{051F8E30-DD81-4E61-BD08-7D1EF8D33BF9}"/>
              </a:ext>
            </a:extLst>
          </p:cNvPr>
          <p:cNvSpPr>
            <a:spLocks noGrp="1"/>
          </p:cNvSpPr>
          <p:nvPr>
            <p:ph type="body" sz="quarter" idx="15" hasCustomPrompt="1"/>
          </p:nvPr>
        </p:nvSpPr>
        <p:spPr>
          <a:xfrm>
            <a:off x="382588" y="2478671"/>
            <a:ext cx="2832980" cy="178176"/>
          </a:xfrm>
          <a:prstGeom prst="rect">
            <a:avLst/>
          </a:prstGeom>
        </p:spPr>
        <p:txBody>
          <a:bodyPr lIns="0" tIns="0" rIns="0" bIns="0"/>
          <a:lstStyle>
            <a:lvl1pPr>
              <a:lnSpc>
                <a:spcPct val="100000"/>
              </a:lnSpc>
              <a:defRPr sz="1600" b="1">
                <a:solidFill>
                  <a:schemeClr val="bg1"/>
                </a:solidFill>
              </a:defRPr>
            </a:lvl1pPr>
          </a:lstStyle>
          <a:p>
            <a:pPr lvl="0"/>
            <a:r>
              <a:rPr lang="de-DE" dirty="0"/>
              <a:t>Autor 16 </a:t>
            </a:r>
            <a:r>
              <a:rPr lang="de-DE" dirty="0" err="1"/>
              <a:t>pt</a:t>
            </a:r>
            <a:endParaRPr lang="de-DE" dirty="0"/>
          </a:p>
        </p:txBody>
      </p:sp>
    </p:spTree>
    <p:extLst>
      <p:ext uri="{BB962C8B-B14F-4D97-AF65-F5344CB8AC3E}">
        <p14:creationId xmlns:p14="http://schemas.microsoft.com/office/powerpoint/2010/main" val="2510270507"/>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_v09">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ABE21D0-00A3-4383-A357-7248D3A232DD}"/>
              </a:ext>
            </a:extLst>
          </p:cNvPr>
          <p:cNvSpPr/>
          <p:nvPr userDrawn="1"/>
        </p:nvSpPr>
        <p:spPr>
          <a:xfrm>
            <a:off x="0" y="0"/>
            <a:ext cx="12192000" cy="5335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 xmlns:a16="http://schemas.microsoft.com/office/drawing/2014/main" id="{C63694BA-4DAA-4AB5-92AA-0A64DEBFE94A}"/>
              </a:ext>
            </a:extLst>
          </p:cNvPr>
          <p:cNvPicPr>
            <a:picLocks noChangeAspect="1"/>
          </p:cNvPicPr>
          <p:nvPr userDrawn="1"/>
        </p:nvPicPr>
        <p:blipFill>
          <a:blip r:embed="rId2"/>
          <a:stretch>
            <a:fillRect/>
          </a:stretch>
        </p:blipFill>
        <p:spPr>
          <a:xfrm>
            <a:off x="382588" y="5790186"/>
            <a:ext cx="2758968" cy="712733"/>
          </a:xfrm>
          <a:prstGeom prst="rect">
            <a:avLst/>
          </a:prstGeom>
        </p:spPr>
      </p:pic>
      <p:sp>
        <p:nvSpPr>
          <p:cNvPr id="14" name="Textplatzhalter 20">
            <a:extLst>
              <a:ext uri="{FF2B5EF4-FFF2-40B4-BE49-F238E27FC236}">
                <a16:creationId xmlns="" xmlns:a16="http://schemas.microsoft.com/office/drawing/2014/main" id="{C95196DF-6C91-4F74-AAF1-9B9945F345FC}"/>
              </a:ext>
            </a:extLst>
          </p:cNvPr>
          <p:cNvSpPr>
            <a:spLocks noGrp="1"/>
          </p:cNvSpPr>
          <p:nvPr>
            <p:ph type="body" sz="quarter" idx="13" hasCustomPrompt="1"/>
          </p:nvPr>
        </p:nvSpPr>
        <p:spPr>
          <a:xfrm>
            <a:off x="0" y="962637"/>
            <a:ext cx="6286502" cy="2082188"/>
          </a:xfrm>
          <a:prstGeom prst="rect">
            <a:avLst/>
          </a:prstGeom>
          <a:noFill/>
        </p:spPr>
        <p:txBody>
          <a:bodyPr lIns="378000" tIns="180000"/>
          <a:lstStyle>
            <a:lvl1pPr marL="0" indent="0">
              <a:lnSpc>
                <a:spcPts val="5000"/>
              </a:lnSpc>
              <a:buFont typeface="Arial" panose="020B0604020202020204" pitchFamily="34" charset="0"/>
              <a:buNone/>
              <a:defRPr sz="4800" b="1">
                <a:solidFill>
                  <a:schemeClr val="tx2"/>
                </a:solidFill>
              </a:defRPr>
            </a:lvl1pPr>
            <a:lvl2pPr marL="0" indent="0">
              <a:lnSpc>
                <a:spcPct val="100000"/>
              </a:lnSpc>
              <a:buFont typeface="Arial" panose="020B0604020202020204" pitchFamily="34" charset="0"/>
              <a:buNone/>
              <a:defRPr sz="1200">
                <a:solidFill>
                  <a:schemeClr val="bg1"/>
                </a:solidFill>
              </a:defRPr>
            </a:lvl2pPr>
            <a:lvl3pPr marL="216000" indent="0">
              <a:buFont typeface="Arial" panose="020B0604020202020204" pitchFamily="34" charset="0"/>
              <a:buNone/>
              <a:defRPr>
                <a:solidFill>
                  <a:schemeClr val="bg1"/>
                </a:solidFill>
              </a:defRPr>
            </a:lvl3pPr>
            <a:lvl4pPr marL="432000" indent="0">
              <a:buNone/>
              <a:defRPr>
                <a:solidFill>
                  <a:schemeClr val="bg1"/>
                </a:solidFill>
              </a:defRPr>
            </a:lvl4pPr>
            <a:lvl5pPr marL="648000" indent="0">
              <a:buNone/>
              <a:defRPr>
                <a:solidFill>
                  <a:schemeClr val="bg1"/>
                </a:solidFill>
              </a:defRPr>
            </a:lvl5pPr>
          </a:lstStyle>
          <a:p>
            <a:pPr lvl="0"/>
            <a:r>
              <a:rPr lang="de-DE" dirty="0"/>
              <a:t>Titel der Folie 48 </a:t>
            </a:r>
            <a:r>
              <a:rPr lang="de-DE" dirty="0" err="1"/>
              <a:t>pt</a:t>
            </a:r>
            <a:endParaRPr lang="de-DE" dirty="0"/>
          </a:p>
          <a:p>
            <a:pPr lvl="0"/>
            <a:r>
              <a:rPr lang="de-DE" dirty="0"/>
              <a:t>und Zeile zwei</a:t>
            </a:r>
          </a:p>
        </p:txBody>
      </p:sp>
      <p:sp>
        <p:nvSpPr>
          <p:cNvPr id="15" name="Textplatzhalter 22">
            <a:extLst>
              <a:ext uri="{FF2B5EF4-FFF2-40B4-BE49-F238E27FC236}">
                <a16:creationId xmlns="" xmlns:a16="http://schemas.microsoft.com/office/drawing/2014/main" id="{59819842-58D7-430A-9F1E-B6B7872198D1}"/>
              </a:ext>
            </a:extLst>
          </p:cNvPr>
          <p:cNvSpPr>
            <a:spLocks noGrp="1"/>
          </p:cNvSpPr>
          <p:nvPr>
            <p:ph type="body" sz="quarter" idx="14" hasCustomPrompt="1"/>
          </p:nvPr>
        </p:nvSpPr>
        <p:spPr>
          <a:xfrm>
            <a:off x="382588" y="2739894"/>
            <a:ext cx="2832980" cy="178176"/>
          </a:xfrm>
          <a:prstGeom prst="rect">
            <a:avLst/>
          </a:prstGeom>
        </p:spPr>
        <p:txBody>
          <a:bodyPr lIns="0" tIns="0" rIns="0" bIns="0"/>
          <a:lstStyle>
            <a:lvl1pPr>
              <a:lnSpc>
                <a:spcPct val="100000"/>
              </a:lnSpc>
              <a:defRPr sz="1200">
                <a:solidFill>
                  <a:schemeClr val="tx2"/>
                </a:solidFill>
              </a:defRPr>
            </a:lvl1pPr>
          </a:lstStyle>
          <a:p>
            <a:pPr lvl="0"/>
            <a:r>
              <a:rPr lang="de-DE" dirty="0"/>
              <a:t>Datum 12 </a:t>
            </a:r>
            <a:r>
              <a:rPr lang="de-DE" dirty="0" err="1"/>
              <a:t>pt</a:t>
            </a:r>
            <a:endParaRPr lang="de-DE" dirty="0"/>
          </a:p>
        </p:txBody>
      </p:sp>
      <p:sp>
        <p:nvSpPr>
          <p:cNvPr id="16" name="Textplatzhalter 22">
            <a:extLst>
              <a:ext uri="{FF2B5EF4-FFF2-40B4-BE49-F238E27FC236}">
                <a16:creationId xmlns="" xmlns:a16="http://schemas.microsoft.com/office/drawing/2014/main" id="{39C793B3-2A4A-4210-A0D5-61ABEB06D369}"/>
              </a:ext>
            </a:extLst>
          </p:cNvPr>
          <p:cNvSpPr>
            <a:spLocks noGrp="1"/>
          </p:cNvSpPr>
          <p:nvPr>
            <p:ph type="body" sz="quarter" idx="15" hasCustomPrompt="1"/>
          </p:nvPr>
        </p:nvSpPr>
        <p:spPr>
          <a:xfrm>
            <a:off x="382588" y="2478671"/>
            <a:ext cx="2832980" cy="178176"/>
          </a:xfrm>
          <a:prstGeom prst="rect">
            <a:avLst/>
          </a:prstGeom>
        </p:spPr>
        <p:txBody>
          <a:bodyPr lIns="0" tIns="0" rIns="0" bIns="0"/>
          <a:lstStyle>
            <a:lvl1pPr>
              <a:lnSpc>
                <a:spcPct val="100000"/>
              </a:lnSpc>
              <a:defRPr sz="1600" b="1">
                <a:solidFill>
                  <a:schemeClr val="tx2"/>
                </a:solidFill>
              </a:defRPr>
            </a:lvl1pPr>
          </a:lstStyle>
          <a:p>
            <a:pPr lvl="0"/>
            <a:r>
              <a:rPr lang="de-DE" dirty="0"/>
              <a:t>Autor 16 </a:t>
            </a:r>
            <a:r>
              <a:rPr lang="de-DE" dirty="0" err="1"/>
              <a:t>pt</a:t>
            </a:r>
            <a:endParaRPr lang="de-DE" dirty="0"/>
          </a:p>
        </p:txBody>
      </p:sp>
    </p:spTree>
    <p:extLst>
      <p:ext uri="{BB962C8B-B14F-4D97-AF65-F5344CB8AC3E}">
        <p14:creationId xmlns:p14="http://schemas.microsoft.com/office/powerpoint/2010/main" val="3451963062"/>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6.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 xmlns:a16="http://schemas.microsoft.com/office/drawing/2014/main" id="{B556FE64-AFE6-4514-B125-B326A4227F37}"/>
              </a:ext>
            </a:extLst>
          </p:cNvPr>
          <p:cNvPicPr>
            <a:picLocks noChangeAspect="1"/>
          </p:cNvPicPr>
          <p:nvPr/>
        </p:nvPicPr>
        <p:blipFill>
          <a:blip r:embed="rId11"/>
          <a:stretch>
            <a:fillRect/>
          </a:stretch>
        </p:blipFill>
        <p:spPr>
          <a:xfrm>
            <a:off x="8619867" y="5335589"/>
            <a:ext cx="3449496" cy="1395412"/>
          </a:xfrm>
          <a:prstGeom prst="rect">
            <a:avLst/>
          </a:prstGeom>
        </p:spPr>
      </p:pic>
    </p:spTree>
    <p:extLst>
      <p:ext uri="{BB962C8B-B14F-4D97-AF65-F5344CB8AC3E}">
        <p14:creationId xmlns:p14="http://schemas.microsoft.com/office/powerpoint/2010/main" val="2893741095"/>
      </p:ext>
    </p:extLst>
  </p:cSld>
  <p:clrMap bg1="lt1" tx1="dk1" bg2="lt2" tx2="dk2" accent1="accent1" accent2="accent2" accent3="accent3" accent4="accent4" accent5="accent5" accent6="accent6" hlink="hlink" folHlink="folHlink"/>
  <p:sldLayoutIdLst>
    <p:sldLayoutId id="2147483813"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transition spd="slow">
    <p:push/>
  </p:transition>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 xmlns:a16="http://schemas.microsoft.com/office/drawing/2014/main" id="{1908A2F4-7234-4314-8EDF-43DE4485A920}"/>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Slide Number Placeholder 6">
            <a:extLst>
              <a:ext uri="{FF2B5EF4-FFF2-40B4-BE49-F238E27FC236}">
                <a16:creationId xmlns="" xmlns:a16="http://schemas.microsoft.com/office/drawing/2014/main" id="{45B3F4DA-1402-4D28-A82A-61D06FF43DDF}"/>
              </a:ext>
            </a:extLst>
          </p:cNvPr>
          <p:cNvSpPr txBox="1">
            <a:spLocks/>
          </p:cNvSpPr>
          <p:nvPr/>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2"/>
                </a:solidFill>
              </a:rPr>
              <a:pPr/>
              <a:t>‹Nr.›</a:t>
            </a:fld>
            <a:endParaRPr lang="en-US" sz="1600" dirty="0">
              <a:solidFill>
                <a:schemeClr val="tx2"/>
              </a:solidFill>
            </a:endParaRPr>
          </a:p>
        </p:txBody>
      </p:sp>
      <p:pic>
        <p:nvPicPr>
          <p:cNvPr id="13" name="Grafik 12">
            <a:extLst>
              <a:ext uri="{FF2B5EF4-FFF2-40B4-BE49-F238E27FC236}">
                <a16:creationId xmlns="" xmlns:a16="http://schemas.microsoft.com/office/drawing/2014/main" id="{896EFAB3-B8D2-4E37-B8BA-50BE8BA71BF8}"/>
              </a:ext>
            </a:extLst>
          </p:cNvPr>
          <p:cNvPicPr>
            <a:picLocks noChangeAspect="1"/>
          </p:cNvPicPr>
          <p:nvPr/>
        </p:nvPicPr>
        <p:blipFill>
          <a:blip r:embed="rId8"/>
          <a:stretch>
            <a:fillRect/>
          </a:stretch>
        </p:blipFill>
        <p:spPr>
          <a:xfrm>
            <a:off x="11065601" y="6096000"/>
            <a:ext cx="905819" cy="634999"/>
          </a:xfrm>
          <a:prstGeom prst="rect">
            <a:avLst/>
          </a:prstGeom>
        </p:spPr>
      </p:pic>
      <p:pic>
        <p:nvPicPr>
          <p:cNvPr id="3" name="Grafik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09273" y="6251286"/>
            <a:ext cx="382771" cy="389394"/>
          </a:xfrm>
          <a:prstGeom prst="rect">
            <a:avLst/>
          </a:prstGeom>
        </p:spPr>
      </p:pic>
    </p:spTree>
    <p:extLst>
      <p:ext uri="{BB962C8B-B14F-4D97-AF65-F5344CB8AC3E}">
        <p14:creationId xmlns:p14="http://schemas.microsoft.com/office/powerpoint/2010/main" val="1604576164"/>
      </p:ext>
    </p:extLst>
  </p:cSld>
  <p:clrMap bg1="lt1" tx1="dk1" bg2="lt2" tx2="dk2" accent1="accent1" accent2="accent2" accent3="accent3" accent4="accent4" accent5="accent5" accent6="accent6" hlink="hlink" folHlink="folHlink"/>
  <p:sldLayoutIdLst>
    <p:sldLayoutId id="2147483763" r:id="rId1"/>
    <p:sldLayoutId id="2147483765" r:id="rId2"/>
    <p:sldLayoutId id="2147483764" r:id="rId3"/>
    <p:sldLayoutId id="2147483766" r:id="rId4"/>
    <p:sldLayoutId id="2147483826" r:id="rId5"/>
    <p:sldLayoutId id="2147483827" r:id="rId6"/>
  </p:sldLayoutIdLst>
  <p:transition spd="slow">
    <p:push/>
  </p:transition>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58" userDrawn="1">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6" userDrawn="1">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 xmlns:a16="http://schemas.microsoft.com/office/drawing/2014/main" id="{1908A2F4-7234-4314-8EDF-43DE4485A920}"/>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lide Number Placeholder 6">
            <a:extLst>
              <a:ext uri="{FF2B5EF4-FFF2-40B4-BE49-F238E27FC236}">
                <a16:creationId xmlns="" xmlns:a16="http://schemas.microsoft.com/office/drawing/2014/main" id="{58135C7A-7858-4103-A4AA-119C47DBE509}"/>
              </a:ext>
            </a:extLst>
          </p:cNvPr>
          <p:cNvSpPr txBox="1">
            <a:spLocks/>
          </p:cNvSpPr>
          <p:nvPr/>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2"/>
                </a:solidFill>
              </a:rPr>
              <a:pPr/>
              <a:t>‹Nr.›</a:t>
            </a:fld>
            <a:endParaRPr lang="en-US" sz="1600" dirty="0">
              <a:solidFill>
                <a:schemeClr val="tx2"/>
              </a:solidFill>
            </a:endParaRPr>
          </a:p>
        </p:txBody>
      </p:sp>
      <p:pic>
        <p:nvPicPr>
          <p:cNvPr id="7" name="Grafik 6">
            <a:extLst>
              <a:ext uri="{FF2B5EF4-FFF2-40B4-BE49-F238E27FC236}">
                <a16:creationId xmlns="" xmlns:a16="http://schemas.microsoft.com/office/drawing/2014/main" id="{0731EF1C-5DA2-4660-BF51-F46BE1456B51}"/>
              </a:ext>
            </a:extLst>
          </p:cNvPr>
          <p:cNvPicPr>
            <a:picLocks noChangeAspect="1"/>
          </p:cNvPicPr>
          <p:nvPr/>
        </p:nvPicPr>
        <p:blipFill>
          <a:blip r:embed="rId8"/>
          <a:stretch>
            <a:fillRect/>
          </a:stretch>
        </p:blipFill>
        <p:spPr>
          <a:xfrm>
            <a:off x="11065601" y="6096000"/>
            <a:ext cx="905819" cy="634999"/>
          </a:xfrm>
          <a:prstGeom prst="rect">
            <a:avLst/>
          </a:prstGeom>
        </p:spPr>
      </p:pic>
      <p:pic>
        <p:nvPicPr>
          <p:cNvPr id="8" name="Grafik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09273" y="6251286"/>
            <a:ext cx="382771" cy="389394"/>
          </a:xfrm>
          <a:prstGeom prst="rect">
            <a:avLst/>
          </a:prstGeom>
        </p:spPr>
      </p:pic>
    </p:spTree>
    <p:extLst>
      <p:ext uri="{BB962C8B-B14F-4D97-AF65-F5344CB8AC3E}">
        <p14:creationId xmlns:p14="http://schemas.microsoft.com/office/powerpoint/2010/main" val="363692538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Lst>
  <p:transition spd="slow">
    <p:push/>
  </p:transition>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58">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 xmlns:a16="http://schemas.microsoft.com/office/drawing/2014/main" id="{1908A2F4-7234-4314-8EDF-43DE4485A920}"/>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lide Number Placeholder 6">
            <a:extLst>
              <a:ext uri="{FF2B5EF4-FFF2-40B4-BE49-F238E27FC236}">
                <a16:creationId xmlns="" xmlns:a16="http://schemas.microsoft.com/office/drawing/2014/main" id="{CE049069-CA8F-44E7-91BC-3A786CB2500C}"/>
              </a:ext>
            </a:extLst>
          </p:cNvPr>
          <p:cNvSpPr txBox="1">
            <a:spLocks/>
          </p:cNvSpPr>
          <p:nvPr/>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2"/>
                </a:solidFill>
              </a:rPr>
              <a:pPr/>
              <a:t>‹Nr.›</a:t>
            </a:fld>
            <a:endParaRPr lang="en-US" sz="1600" dirty="0">
              <a:solidFill>
                <a:schemeClr val="tx2"/>
              </a:solidFill>
            </a:endParaRPr>
          </a:p>
        </p:txBody>
      </p:sp>
      <p:pic>
        <p:nvPicPr>
          <p:cNvPr id="7" name="Grafik 6">
            <a:extLst>
              <a:ext uri="{FF2B5EF4-FFF2-40B4-BE49-F238E27FC236}">
                <a16:creationId xmlns="" xmlns:a16="http://schemas.microsoft.com/office/drawing/2014/main" id="{6E62429D-5C9D-41E8-A8F7-1E3A55F1A803}"/>
              </a:ext>
            </a:extLst>
          </p:cNvPr>
          <p:cNvPicPr>
            <a:picLocks noChangeAspect="1"/>
          </p:cNvPicPr>
          <p:nvPr/>
        </p:nvPicPr>
        <p:blipFill>
          <a:blip r:embed="rId6"/>
          <a:stretch>
            <a:fillRect/>
          </a:stretch>
        </p:blipFill>
        <p:spPr>
          <a:xfrm>
            <a:off x="11065601" y="6096000"/>
            <a:ext cx="905819" cy="634999"/>
          </a:xfrm>
          <a:prstGeom prst="rect">
            <a:avLst/>
          </a:prstGeom>
        </p:spPr>
      </p:pic>
      <p:pic>
        <p:nvPicPr>
          <p:cNvPr id="8" name="Grafik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09273" y="6251286"/>
            <a:ext cx="382771" cy="389394"/>
          </a:xfrm>
          <a:prstGeom prst="rect">
            <a:avLst/>
          </a:prstGeom>
        </p:spPr>
      </p:pic>
    </p:spTree>
    <p:extLst>
      <p:ext uri="{BB962C8B-B14F-4D97-AF65-F5344CB8AC3E}">
        <p14:creationId xmlns:p14="http://schemas.microsoft.com/office/powerpoint/2010/main" val="1648701188"/>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776" r:id="rId3"/>
    <p:sldLayoutId id="2147483778" r:id="rId4"/>
  </p:sldLayoutIdLst>
  <p:transition spd="slow">
    <p:push/>
  </p:transition>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58">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 xmlns:a16="http://schemas.microsoft.com/office/drawing/2014/main" id="{1908A2F4-7234-4314-8EDF-43DE4485A920}"/>
              </a:ext>
            </a:extLst>
          </p:cNvPr>
          <p:cNvSpPr/>
          <p:nvPr/>
        </p:nvSpPr>
        <p:spPr>
          <a:xfrm>
            <a:off x="0" y="6731000"/>
            <a:ext cx="12191999" cy="12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Slide Number Placeholder 6">
            <a:extLst>
              <a:ext uri="{FF2B5EF4-FFF2-40B4-BE49-F238E27FC236}">
                <a16:creationId xmlns="" xmlns:a16="http://schemas.microsoft.com/office/drawing/2014/main" id="{086CB001-A895-4BB4-A266-2D1ABB50CDE9}"/>
              </a:ext>
            </a:extLst>
          </p:cNvPr>
          <p:cNvSpPr txBox="1">
            <a:spLocks/>
          </p:cNvSpPr>
          <p:nvPr/>
        </p:nvSpPr>
        <p:spPr>
          <a:xfrm>
            <a:off x="292224" y="6365996"/>
            <a:ext cx="1144690" cy="33020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600" smtClean="0">
                <a:solidFill>
                  <a:schemeClr val="tx2"/>
                </a:solidFill>
              </a:rPr>
              <a:pPr/>
              <a:t>‹Nr.›</a:t>
            </a:fld>
            <a:endParaRPr lang="en-US" sz="1600" dirty="0">
              <a:solidFill>
                <a:schemeClr val="tx2"/>
              </a:solidFill>
            </a:endParaRPr>
          </a:p>
        </p:txBody>
      </p:sp>
      <p:pic>
        <p:nvPicPr>
          <p:cNvPr id="7" name="Grafik 6">
            <a:extLst>
              <a:ext uri="{FF2B5EF4-FFF2-40B4-BE49-F238E27FC236}">
                <a16:creationId xmlns="" xmlns:a16="http://schemas.microsoft.com/office/drawing/2014/main" id="{E79904DB-92CF-4688-A7C6-2B02989A8C3F}"/>
              </a:ext>
            </a:extLst>
          </p:cNvPr>
          <p:cNvPicPr>
            <a:picLocks noChangeAspect="1"/>
          </p:cNvPicPr>
          <p:nvPr/>
        </p:nvPicPr>
        <p:blipFill>
          <a:blip r:embed="rId3"/>
          <a:stretch>
            <a:fillRect/>
          </a:stretch>
        </p:blipFill>
        <p:spPr>
          <a:xfrm>
            <a:off x="11065601" y="6096000"/>
            <a:ext cx="905819" cy="634999"/>
          </a:xfrm>
          <a:prstGeom prst="rect">
            <a:avLst/>
          </a:prstGeom>
        </p:spPr>
      </p:pic>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9273" y="6251286"/>
            <a:ext cx="382771" cy="389394"/>
          </a:xfrm>
          <a:prstGeom prst="rect">
            <a:avLst/>
          </a:prstGeom>
        </p:spPr>
      </p:pic>
    </p:spTree>
    <p:extLst>
      <p:ext uri="{BB962C8B-B14F-4D97-AF65-F5344CB8AC3E}">
        <p14:creationId xmlns:p14="http://schemas.microsoft.com/office/powerpoint/2010/main" val="2433181460"/>
      </p:ext>
    </p:extLst>
  </p:cSld>
  <p:clrMap bg1="lt1" tx1="dk1" bg2="lt2" tx2="dk2" accent1="accent1" accent2="accent2" accent3="accent3" accent4="accent4" accent5="accent5" accent6="accent6" hlink="hlink" folHlink="folHlink"/>
  <p:sldLayoutIdLst>
    <p:sldLayoutId id="2147483780" r:id="rId1"/>
  </p:sldLayoutIdLst>
  <p:transition spd="slow">
    <p:push/>
  </p:transition>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58">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p:nvSpPr>
        <p:spPr>
          <a:xfrm>
            <a:off x="0" y="6731000"/>
            <a:ext cx="1219199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7677342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6" r:id="rId10"/>
    <p:sldLayoutId id="2147483794" r:id="rId11"/>
    <p:sldLayoutId id="2147483795" r:id="rId12"/>
  </p:sldLayoutIdLst>
  <p:transition spd="slow">
    <p:push/>
  </p:transition>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 xmlns:a16="http://schemas.microsoft.com/office/drawing/2014/main" id="{4C86996D-E510-4804-8400-5AECAABE920A}"/>
              </a:ext>
            </a:extLst>
          </p:cNvPr>
          <p:cNvSpPr/>
          <p:nvPr/>
        </p:nvSpPr>
        <p:spPr>
          <a:xfrm>
            <a:off x="0" y="6731000"/>
            <a:ext cx="12191999"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02938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10" r:id="rId4"/>
    <p:sldLayoutId id="2147483814" r:id="rId5"/>
    <p:sldLayoutId id="2147483812" r:id="rId6"/>
  </p:sldLayoutIdLst>
  <p:transition spd="slow">
    <p:push/>
  </p:transition>
  <p:hf hdr="0" ftr="0" dt="0"/>
  <p:txStyles>
    <p:title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ts val="2000"/>
        </a:lnSpc>
        <a:spcBef>
          <a:spcPts val="0"/>
        </a:spcBef>
        <a:buFontTx/>
        <a:buNone/>
        <a:defRPr sz="1800" kern="1200">
          <a:solidFill>
            <a:schemeClr val="accent6"/>
          </a:solidFill>
          <a:latin typeface="Calibri" panose="020F0502020204030204" pitchFamily="34" charset="0"/>
          <a:ea typeface="+mn-ea"/>
          <a:cs typeface="Calibri" panose="020F0502020204030204" pitchFamily="34" charset="0"/>
        </a:defRPr>
      </a:lvl1pPr>
      <a:lvl2pPr marL="342900" indent="-342900" algn="l" defTabSz="914400" rtl="0" eaLnBrk="1" latinLnBrk="0" hangingPunct="1">
        <a:lnSpc>
          <a:spcPts val="2000"/>
        </a:lnSpc>
        <a:spcBef>
          <a:spcPts val="2000"/>
        </a:spcBef>
        <a:buFont typeface="+mj-lt"/>
        <a:buAutoNum type="arabicPeriod"/>
        <a:defRPr sz="1800" kern="1200">
          <a:solidFill>
            <a:schemeClr val="accent6"/>
          </a:solidFill>
          <a:latin typeface="Calibri" panose="020F0502020204030204" pitchFamily="34" charset="0"/>
          <a:ea typeface="+mn-ea"/>
          <a:cs typeface="Calibri" panose="020F0502020204030204" pitchFamily="34" charset="0"/>
        </a:defRPr>
      </a:lvl2pPr>
      <a:lvl3pPr marL="558900" indent="-342900" algn="l" defTabSz="914400" rtl="0" eaLnBrk="1" latinLnBrk="0" hangingPunct="1">
        <a:lnSpc>
          <a:spcPts val="2000"/>
        </a:lnSpc>
        <a:spcBef>
          <a:spcPts val="2000"/>
        </a:spcBef>
        <a:buFont typeface="+mj-lt"/>
        <a:buAutoNum type="alphaLcPeriod"/>
        <a:defRPr sz="1800" kern="1200">
          <a:solidFill>
            <a:schemeClr val="accent6"/>
          </a:solidFill>
          <a:latin typeface="Calibri" panose="020F0502020204030204" pitchFamily="34" charset="0"/>
          <a:ea typeface="+mn-ea"/>
          <a:cs typeface="Calibri" panose="020F0502020204030204" pitchFamily="34" charset="0"/>
        </a:defRPr>
      </a:lvl3pPr>
      <a:lvl4pPr marL="648000" indent="-216000" algn="l" defTabSz="914400" rtl="0" eaLnBrk="1" latinLnBrk="0" hangingPunct="1">
        <a:lnSpc>
          <a:spcPts val="2000"/>
        </a:lnSpc>
        <a:spcBef>
          <a:spcPts val="2000"/>
        </a:spcBef>
        <a:buFont typeface="Wingdings" pitchFamily="2" charset="2"/>
        <a:buChar char="§"/>
        <a:defRPr sz="1800" kern="1200">
          <a:solidFill>
            <a:schemeClr val="accent6"/>
          </a:solidFill>
          <a:latin typeface="Calibri" panose="020F0502020204030204" pitchFamily="34" charset="0"/>
          <a:ea typeface="+mn-ea"/>
          <a:cs typeface="Calibri" panose="020F0502020204030204" pitchFamily="34" charset="0"/>
        </a:defRPr>
      </a:lvl4pPr>
      <a:lvl5pPr marL="864000" indent="-216000" algn="l" defTabSz="914400" rtl="0" eaLnBrk="1" latinLnBrk="0" hangingPunct="1">
        <a:lnSpc>
          <a:spcPts val="2000"/>
        </a:lnSpc>
        <a:spcBef>
          <a:spcPts val="2000"/>
        </a:spcBef>
        <a:buFont typeface="Wingdings" pitchFamily="2" charset="2"/>
        <a:buChar char="v"/>
        <a:defRPr sz="1800" kern="1200">
          <a:solidFill>
            <a:schemeClr val="accent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9" orient="horz" pos="2401">
          <p15:clr>
            <a:srgbClr val="F26B43"/>
          </p15:clr>
        </p15:guide>
        <p15:guide id="15" pos="3840">
          <p15:clr>
            <a:srgbClr val="F26B43"/>
          </p15:clr>
        </p15:guide>
        <p15:guide id="22" orient="horz" pos="1918">
          <p15:clr>
            <a:srgbClr val="F26B43"/>
          </p15:clr>
        </p15:guide>
        <p15:guide id="23" orient="horz" pos="1439">
          <p15:clr>
            <a:srgbClr val="F26B43"/>
          </p15:clr>
        </p15:guide>
        <p15:guide id="24" orient="horz" pos="960">
          <p15:clr>
            <a:srgbClr val="F26B43"/>
          </p15:clr>
        </p15:guide>
        <p15:guide id="25" orient="horz" pos="479">
          <p15:clr>
            <a:srgbClr val="F26B43"/>
          </p15:clr>
        </p15:guide>
        <p15:guide id="26" orient="horz" pos="160">
          <p15:clr>
            <a:srgbClr val="F26B43"/>
          </p15:clr>
        </p15:guide>
        <p15:guide id="27" orient="horz" pos="96">
          <p15:clr>
            <a:srgbClr val="F26B43"/>
          </p15:clr>
        </p15:guide>
        <p15:guide id="28" orient="horz" pos="2880">
          <p15:clr>
            <a:srgbClr val="F26B43"/>
          </p15:clr>
        </p15:guide>
        <p15:guide id="29" orient="horz" pos="3361">
          <p15:clr>
            <a:srgbClr val="F26B43"/>
          </p15:clr>
        </p15:guide>
        <p15:guide id="30" orient="horz" pos="3840">
          <p15:clr>
            <a:srgbClr val="F26B43"/>
          </p15:clr>
        </p15:guide>
        <p15:guide id="31" orient="horz" pos="4160">
          <p15:clr>
            <a:srgbClr val="F26B43"/>
          </p15:clr>
        </p15:guide>
        <p15:guide id="32" orient="horz" pos="4240">
          <p15:clr>
            <a:srgbClr val="F26B43"/>
          </p15:clr>
        </p15:guide>
        <p15:guide id="33" pos="241">
          <p15:clr>
            <a:srgbClr val="F26B43"/>
          </p15:clr>
        </p15:guide>
        <p15:guide id="34" pos="7423">
          <p15:clr>
            <a:srgbClr val="F26B43"/>
          </p15:clr>
        </p15:guide>
        <p15:guide id="35" pos="3960">
          <p15:clr>
            <a:srgbClr val="F26B43"/>
          </p15:clr>
        </p15:guide>
        <p15:guide id="36" pos="37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4.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4.xml"/><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4.xml"/><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884" b="9884"/>
          <a:stretch>
            <a:fillRect/>
          </a:stretch>
        </p:blipFill>
        <p:spPr/>
      </p:pic>
      <p:sp>
        <p:nvSpPr>
          <p:cNvPr id="3" name="Textplatzhalter 2"/>
          <p:cNvSpPr>
            <a:spLocks noGrp="1"/>
          </p:cNvSpPr>
          <p:nvPr>
            <p:ph type="body" sz="quarter" idx="13"/>
          </p:nvPr>
        </p:nvSpPr>
        <p:spPr>
          <a:xfrm>
            <a:off x="-1" y="2363058"/>
            <a:ext cx="11155681" cy="2082188"/>
          </a:xfrm>
        </p:spPr>
        <p:txBody>
          <a:bodyPr/>
          <a:lstStyle/>
          <a:p>
            <a:r>
              <a:rPr lang="de-DE" sz="3600" dirty="0" smtClean="0"/>
              <a:t>Was gibt es Neues bei CAR-T/Stammzelltransplantation?</a:t>
            </a:r>
          </a:p>
          <a:p>
            <a:endParaRPr lang="de-DE" sz="3600" dirty="0"/>
          </a:p>
          <a:p>
            <a:endParaRPr lang="de-DE" sz="3600" dirty="0"/>
          </a:p>
        </p:txBody>
      </p:sp>
      <p:sp>
        <p:nvSpPr>
          <p:cNvPr id="4" name="Textplatzhalter 3"/>
          <p:cNvSpPr>
            <a:spLocks noGrp="1"/>
          </p:cNvSpPr>
          <p:nvPr>
            <p:ph type="body" sz="quarter" idx="14"/>
          </p:nvPr>
        </p:nvSpPr>
        <p:spPr>
          <a:xfrm>
            <a:off x="382588" y="3761744"/>
            <a:ext cx="2832980" cy="178176"/>
          </a:xfrm>
        </p:spPr>
        <p:txBody>
          <a:bodyPr/>
          <a:lstStyle/>
          <a:p>
            <a:r>
              <a:rPr lang="de-DE" dirty="0" smtClean="0"/>
              <a:t>22. Juli 2020</a:t>
            </a:r>
            <a:endParaRPr lang="de-DE" dirty="0"/>
          </a:p>
        </p:txBody>
      </p:sp>
      <p:sp>
        <p:nvSpPr>
          <p:cNvPr id="5" name="Textplatzhalter 4"/>
          <p:cNvSpPr>
            <a:spLocks noGrp="1"/>
          </p:cNvSpPr>
          <p:nvPr>
            <p:ph type="body" sz="quarter" idx="15"/>
          </p:nvPr>
        </p:nvSpPr>
        <p:spPr>
          <a:xfrm>
            <a:off x="382588" y="3338094"/>
            <a:ext cx="5435205" cy="261223"/>
          </a:xfrm>
        </p:spPr>
        <p:txBody>
          <a:bodyPr/>
          <a:lstStyle/>
          <a:p>
            <a:r>
              <a:rPr lang="de-DE" dirty="0" smtClean="0"/>
              <a:t>Prof. Dr. Wolfgang Bethge</a:t>
            </a: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447" y="5601941"/>
            <a:ext cx="2246242" cy="940734"/>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2008"/>
            <a:ext cx="4144963"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64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10371231"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ASCO#8008/EHA: ZUMA-5</a:t>
            </a:r>
            <a:r>
              <a:rPr lang="en-US" sz="2800" dirty="0">
                <a:solidFill>
                  <a:srgbClr val="A50000"/>
                </a:solidFill>
                <a:cs typeface="Arial" panose="020B0604020202020204" pitchFamily="34" charset="0"/>
              </a:rPr>
              <a:t>: </a:t>
            </a:r>
            <a:r>
              <a:rPr lang="en-US" sz="2800" dirty="0" err="1" smtClean="0">
                <a:solidFill>
                  <a:srgbClr val="A50000"/>
                </a:solidFill>
                <a:cs typeface="Arial" panose="020B0604020202020204" pitchFamily="34" charset="0"/>
              </a:rPr>
              <a:t>Axicel</a:t>
            </a:r>
            <a:r>
              <a:rPr lang="en-US" sz="2800" dirty="0" smtClean="0">
                <a:solidFill>
                  <a:srgbClr val="A50000"/>
                </a:solidFill>
                <a:cs typeface="Arial" panose="020B0604020202020204" pitchFamily="34" charset="0"/>
              </a:rPr>
              <a:t> in relapsed/refractory </a:t>
            </a:r>
            <a:r>
              <a:rPr lang="en-US" sz="2800" dirty="0">
                <a:solidFill>
                  <a:srgbClr val="A50000"/>
                </a:solidFill>
                <a:cs typeface="Arial" panose="020B0604020202020204" pitchFamily="34" charset="0"/>
              </a:rPr>
              <a:t>indolent </a:t>
            </a:r>
            <a:r>
              <a:rPr lang="en-US" sz="2800" dirty="0" smtClean="0">
                <a:solidFill>
                  <a:srgbClr val="A50000"/>
                </a:solidFill>
                <a:cs typeface="Arial" panose="020B0604020202020204" pitchFamily="34" charset="0"/>
              </a:rPr>
              <a:t>NHL</a:t>
            </a:r>
            <a:endParaRPr lang="en-US" sz="2800" dirty="0">
              <a:solidFill>
                <a:srgbClr val="A50000"/>
              </a:solidFill>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893153"/>
            <a:ext cx="9491661" cy="535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430388"/>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11249484"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a:t>
            </a:r>
            <a:r>
              <a:rPr lang="en-US" sz="2800" dirty="0">
                <a:solidFill>
                  <a:srgbClr val="A50000"/>
                </a:solidFill>
                <a:cs typeface="Arial" panose="020B0604020202020204" pitchFamily="34" charset="0"/>
              </a:rPr>
              <a:t>#8505: </a:t>
            </a:r>
            <a:r>
              <a:rPr lang="en-US" sz="2800" dirty="0" smtClean="0">
                <a:solidFill>
                  <a:srgbClr val="A50000"/>
                </a:solidFill>
                <a:cs typeface="Arial" panose="020B0604020202020204" pitchFamily="34" charset="0"/>
              </a:rPr>
              <a:t>CARTITUDE-1</a:t>
            </a:r>
            <a:r>
              <a:rPr lang="en-US" sz="2800" dirty="0">
                <a:solidFill>
                  <a:srgbClr val="A50000"/>
                </a:solidFill>
                <a:cs typeface="Arial" panose="020B0604020202020204" pitchFamily="34" charset="0"/>
              </a:rPr>
              <a:t>: </a:t>
            </a:r>
            <a:r>
              <a:rPr lang="en-US" sz="2800" dirty="0" smtClean="0">
                <a:solidFill>
                  <a:srgbClr val="A50000"/>
                </a:solidFill>
                <a:cs typeface="Arial" panose="020B0604020202020204" pitchFamily="34" charset="0"/>
              </a:rPr>
              <a:t>BCMA CAR-T-cells in </a:t>
            </a:r>
            <a:r>
              <a:rPr lang="en-US" sz="2800" dirty="0">
                <a:solidFill>
                  <a:srgbClr val="A50000"/>
                </a:solidFill>
                <a:cs typeface="Arial" panose="020B0604020202020204" pitchFamily="34" charset="0"/>
              </a:rPr>
              <a:t>relapsed/refractory </a:t>
            </a:r>
            <a:r>
              <a:rPr lang="en-US" sz="2800" dirty="0" smtClean="0">
                <a:solidFill>
                  <a:srgbClr val="A50000"/>
                </a:solidFill>
                <a:cs typeface="Arial" panose="020B0604020202020204" pitchFamily="34" charset="0"/>
              </a:rPr>
              <a:t>MM</a:t>
            </a:r>
            <a:endParaRPr lang="en-US" sz="2800" dirty="0">
              <a:solidFill>
                <a:srgbClr val="A50000"/>
              </a:solidFill>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940" y="910060"/>
            <a:ext cx="9422765" cy="289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99104"/>
            <a:ext cx="6191568" cy="294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462108"/>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11249484"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a:t>
            </a:r>
            <a:r>
              <a:rPr lang="en-US" sz="2800" dirty="0">
                <a:solidFill>
                  <a:srgbClr val="A50000"/>
                </a:solidFill>
                <a:cs typeface="Arial" panose="020B0604020202020204" pitchFamily="34" charset="0"/>
              </a:rPr>
              <a:t>#8505: </a:t>
            </a:r>
            <a:r>
              <a:rPr lang="en-US" sz="2800" dirty="0" smtClean="0">
                <a:solidFill>
                  <a:srgbClr val="A50000"/>
                </a:solidFill>
                <a:cs typeface="Arial" panose="020B0604020202020204" pitchFamily="34" charset="0"/>
              </a:rPr>
              <a:t>CARTITUDE-1</a:t>
            </a:r>
            <a:r>
              <a:rPr lang="en-US" sz="2800" dirty="0">
                <a:solidFill>
                  <a:srgbClr val="A50000"/>
                </a:solidFill>
                <a:cs typeface="Arial" panose="020B0604020202020204" pitchFamily="34" charset="0"/>
              </a:rPr>
              <a:t>: </a:t>
            </a:r>
            <a:r>
              <a:rPr lang="en-US" sz="2800" dirty="0" smtClean="0">
                <a:solidFill>
                  <a:srgbClr val="A50000"/>
                </a:solidFill>
                <a:cs typeface="Arial" panose="020B0604020202020204" pitchFamily="34" charset="0"/>
              </a:rPr>
              <a:t>BCMA CAR-T-cells in </a:t>
            </a:r>
            <a:r>
              <a:rPr lang="en-US" sz="2800" dirty="0">
                <a:solidFill>
                  <a:srgbClr val="A50000"/>
                </a:solidFill>
                <a:cs typeface="Arial" panose="020B0604020202020204" pitchFamily="34" charset="0"/>
              </a:rPr>
              <a:t>relapsed/refractory </a:t>
            </a:r>
            <a:r>
              <a:rPr lang="en-US" sz="2800" dirty="0" smtClean="0">
                <a:solidFill>
                  <a:srgbClr val="A50000"/>
                </a:solidFill>
                <a:cs typeface="Arial" panose="020B0604020202020204" pitchFamily="34" charset="0"/>
              </a:rPr>
              <a:t>MM</a:t>
            </a:r>
            <a:endParaRPr lang="en-US" sz="2800" dirty="0">
              <a:solidFill>
                <a:srgbClr val="A50000"/>
              </a:solidFill>
              <a:cs typeface="Arial" panose="020B0604020202020204"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98" y="948372"/>
            <a:ext cx="9663113" cy="561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232230"/>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43833" y="200972"/>
            <a:ext cx="11249484"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a:t>
            </a:r>
            <a:r>
              <a:rPr lang="en-US" sz="2800" dirty="0">
                <a:solidFill>
                  <a:srgbClr val="A50000"/>
                </a:solidFill>
                <a:cs typeface="Arial" panose="020B0604020202020204" pitchFamily="34" charset="0"/>
              </a:rPr>
              <a:t>#8505: </a:t>
            </a:r>
            <a:r>
              <a:rPr lang="en-US" sz="2800" dirty="0" smtClean="0">
                <a:solidFill>
                  <a:srgbClr val="A50000"/>
                </a:solidFill>
                <a:cs typeface="Arial" panose="020B0604020202020204" pitchFamily="34" charset="0"/>
              </a:rPr>
              <a:t>CARTITUDE-1</a:t>
            </a:r>
            <a:r>
              <a:rPr lang="en-US" sz="2800" dirty="0">
                <a:solidFill>
                  <a:srgbClr val="A50000"/>
                </a:solidFill>
                <a:cs typeface="Arial" panose="020B0604020202020204" pitchFamily="34" charset="0"/>
              </a:rPr>
              <a:t>: </a:t>
            </a:r>
            <a:r>
              <a:rPr lang="en-US" sz="2800" dirty="0" smtClean="0">
                <a:solidFill>
                  <a:srgbClr val="A50000"/>
                </a:solidFill>
                <a:cs typeface="Arial" panose="020B0604020202020204" pitchFamily="34" charset="0"/>
              </a:rPr>
              <a:t>BCMA CAR-T-cells in </a:t>
            </a:r>
            <a:r>
              <a:rPr lang="en-US" sz="2800" dirty="0">
                <a:solidFill>
                  <a:srgbClr val="A50000"/>
                </a:solidFill>
                <a:cs typeface="Arial" panose="020B0604020202020204" pitchFamily="34" charset="0"/>
              </a:rPr>
              <a:t>relapsed/refractory </a:t>
            </a:r>
            <a:r>
              <a:rPr lang="en-US" sz="2800" dirty="0" smtClean="0">
                <a:solidFill>
                  <a:srgbClr val="A50000"/>
                </a:solidFill>
                <a:cs typeface="Arial" panose="020B0604020202020204" pitchFamily="34" charset="0"/>
              </a:rPr>
              <a:t>MM</a:t>
            </a:r>
            <a:endParaRPr lang="en-US" sz="2800" dirty="0">
              <a:solidFill>
                <a:srgbClr val="A50000"/>
              </a:solidFill>
              <a:cs typeface="Arial" panose="020B0604020202020204" pitchFamily="34" charset="0"/>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68" y="982345"/>
            <a:ext cx="9928225"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907172"/>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10780894"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ASCO#8503 </a:t>
            </a:r>
            <a:r>
              <a:rPr lang="en-US" sz="2800" dirty="0" err="1" smtClean="0">
                <a:solidFill>
                  <a:srgbClr val="A50000"/>
                </a:solidFill>
                <a:cs typeface="Arial" panose="020B0604020202020204" pitchFamily="34" charset="0"/>
              </a:rPr>
              <a:t>Idecabtagenevicleucel</a:t>
            </a:r>
            <a:r>
              <a:rPr lang="en-US" sz="2800" dirty="0" smtClean="0">
                <a:solidFill>
                  <a:srgbClr val="A50000"/>
                </a:solidFill>
                <a:cs typeface="Arial" panose="020B0604020202020204" pitchFamily="34" charset="0"/>
              </a:rPr>
              <a:t>(bb2121) BCMA CAR-T </a:t>
            </a:r>
            <a:r>
              <a:rPr lang="en-US" sz="2800" dirty="0" err="1" smtClean="0">
                <a:solidFill>
                  <a:srgbClr val="A50000"/>
                </a:solidFill>
                <a:cs typeface="Arial" panose="020B0604020202020204" pitchFamily="34" charset="0"/>
              </a:rPr>
              <a:t>KarMMa</a:t>
            </a:r>
            <a:r>
              <a:rPr lang="en-US" sz="2800" dirty="0" smtClean="0">
                <a:solidFill>
                  <a:srgbClr val="A50000"/>
                </a:solidFill>
                <a:cs typeface="Arial" panose="020B0604020202020204" pitchFamily="34" charset="0"/>
              </a:rPr>
              <a:t> Study</a:t>
            </a:r>
            <a:endParaRPr lang="en-US" sz="2800" dirty="0">
              <a:solidFill>
                <a:srgbClr val="A50000"/>
              </a:solidFill>
              <a:cs typeface="Arial" panose="020B0604020202020204" pitchFamily="34" charset="0"/>
            </a:endParaRPr>
          </a:p>
        </p:txBody>
      </p:sp>
      <p:sp>
        <p:nvSpPr>
          <p:cNvPr id="2" name="Textfeld 1"/>
          <p:cNvSpPr txBox="1"/>
          <p:nvPr/>
        </p:nvSpPr>
        <p:spPr>
          <a:xfrm>
            <a:off x="343833" y="1001896"/>
            <a:ext cx="11215707" cy="1841530"/>
          </a:xfrm>
          <a:prstGeom prst="rect">
            <a:avLst/>
          </a:prstGeom>
          <a:noFill/>
        </p:spPr>
        <p:txBody>
          <a:bodyPr wrap="square" lIns="0" tIns="0" rIns="0" rtlCol="0">
            <a:spAutoFit/>
          </a:bodyPr>
          <a:lstStyle/>
          <a:p>
            <a:pPr>
              <a:lnSpc>
                <a:spcPts val="2000"/>
              </a:lnSpc>
              <a:tabLst>
                <a:tab pos="182563" algn="l"/>
              </a:tabLst>
            </a:pPr>
            <a:r>
              <a:rPr lang="de-DE" dirty="0" smtClean="0"/>
              <a:t>•	Schlechtes </a:t>
            </a:r>
            <a:r>
              <a:rPr lang="de-DE" dirty="0"/>
              <a:t>Outcome für Patienten mit dreifach </a:t>
            </a:r>
            <a:r>
              <a:rPr lang="de-DE" dirty="0" err="1"/>
              <a:t>anbehandeltem</a:t>
            </a:r>
            <a:r>
              <a:rPr lang="de-DE" dirty="0"/>
              <a:t> </a:t>
            </a:r>
            <a:r>
              <a:rPr lang="de-DE" dirty="0" smtClean="0"/>
              <a:t>RR-MM </a:t>
            </a:r>
            <a:r>
              <a:rPr lang="de-DE" dirty="0"/>
              <a:t>und Krankheitsprogression unter </a:t>
            </a:r>
            <a:r>
              <a:rPr lang="de-DE" dirty="0" smtClean="0"/>
              <a:t>	Immunmodulatoren </a:t>
            </a:r>
            <a:r>
              <a:rPr lang="de-DE" dirty="0"/>
              <a:t>(</a:t>
            </a:r>
            <a:r>
              <a:rPr lang="de-DE" dirty="0" err="1"/>
              <a:t>IMiDs</a:t>
            </a:r>
            <a:r>
              <a:rPr lang="de-DE" dirty="0"/>
              <a:t>), </a:t>
            </a:r>
            <a:r>
              <a:rPr lang="de-DE" dirty="0" err="1"/>
              <a:t>Proteasom</a:t>
            </a:r>
            <a:r>
              <a:rPr lang="de-DE" dirty="0"/>
              <a:t>-Inhibitoren (Pis) und CD38 Antikörper (</a:t>
            </a:r>
            <a:r>
              <a:rPr lang="de-DE" dirty="0" err="1"/>
              <a:t>mAbs</a:t>
            </a:r>
            <a:r>
              <a:rPr lang="de-DE" dirty="0" smtClean="0"/>
              <a:t>)</a:t>
            </a:r>
          </a:p>
          <a:p>
            <a:pPr>
              <a:lnSpc>
                <a:spcPts val="2000"/>
              </a:lnSpc>
              <a:tabLst>
                <a:tab pos="182563" algn="l"/>
              </a:tabLst>
            </a:pPr>
            <a:endParaRPr lang="de-DE" dirty="0"/>
          </a:p>
          <a:p>
            <a:pPr>
              <a:lnSpc>
                <a:spcPts val="2000"/>
              </a:lnSpc>
              <a:tabLst>
                <a:tab pos="182563" algn="l"/>
              </a:tabLst>
            </a:pPr>
            <a:r>
              <a:rPr lang="de-DE" dirty="0" smtClean="0"/>
              <a:t>•	Ide-</a:t>
            </a:r>
            <a:r>
              <a:rPr lang="de-DE" dirty="0" err="1" smtClean="0"/>
              <a:t>cel</a:t>
            </a:r>
            <a:r>
              <a:rPr lang="de-DE" dirty="0" smtClean="0"/>
              <a:t> </a:t>
            </a:r>
            <a:r>
              <a:rPr lang="de-DE" dirty="0"/>
              <a:t>als BCMA </a:t>
            </a:r>
            <a:r>
              <a:rPr lang="de-DE" dirty="0" err="1"/>
              <a:t>targeted</a:t>
            </a:r>
            <a:r>
              <a:rPr lang="de-DE" dirty="0"/>
              <a:t> CAR-T-Zell-Therapie zeigt versprechenden Nutzen und Verträglichkeit bei RRMM in der </a:t>
            </a:r>
            <a:r>
              <a:rPr lang="de-DE" dirty="0" smtClean="0"/>
              <a:t>	Phase-I-Studie CRB-401</a:t>
            </a:r>
          </a:p>
          <a:p>
            <a:pPr>
              <a:lnSpc>
                <a:spcPts val="2000"/>
              </a:lnSpc>
              <a:tabLst>
                <a:tab pos="182563" algn="l"/>
              </a:tabLst>
            </a:pPr>
            <a:endParaRPr lang="de-DE" dirty="0"/>
          </a:p>
          <a:p>
            <a:pPr>
              <a:lnSpc>
                <a:spcPts val="2000"/>
              </a:lnSpc>
              <a:tabLst>
                <a:tab pos="182563" algn="l"/>
              </a:tabLst>
            </a:pPr>
            <a:r>
              <a:rPr lang="de-DE" dirty="0" smtClean="0"/>
              <a:t>•	Phase-II </a:t>
            </a:r>
            <a:r>
              <a:rPr lang="de-DE" dirty="0" err="1"/>
              <a:t>KarMMa</a:t>
            </a:r>
            <a:r>
              <a:rPr lang="de-DE" dirty="0"/>
              <a:t> Studie zeigt Daten zu Nutzen und Sicherheit von </a:t>
            </a:r>
            <a:r>
              <a:rPr lang="de-DE" dirty="0" smtClean="0"/>
              <a:t>Ide-</a:t>
            </a:r>
            <a:r>
              <a:rPr lang="de-DE" dirty="0" err="1" smtClean="0"/>
              <a:t>cel</a:t>
            </a:r>
            <a:r>
              <a:rPr lang="de-DE" dirty="0" smtClean="0"/>
              <a:t> (bb2121) </a:t>
            </a:r>
            <a:r>
              <a:rPr lang="de-DE" dirty="0"/>
              <a:t>in </a:t>
            </a:r>
            <a:r>
              <a:rPr lang="de-DE" dirty="0" smtClean="0"/>
              <a:t>RR-MM</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747" y="3247675"/>
            <a:ext cx="8775065" cy="32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462108"/>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10780894"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ASCO#8503 </a:t>
            </a:r>
            <a:r>
              <a:rPr lang="en-US" sz="2800" dirty="0" err="1" smtClean="0">
                <a:solidFill>
                  <a:srgbClr val="A50000"/>
                </a:solidFill>
                <a:cs typeface="Arial" panose="020B0604020202020204" pitchFamily="34" charset="0"/>
              </a:rPr>
              <a:t>Idecabtagenevicleucel</a:t>
            </a:r>
            <a:r>
              <a:rPr lang="en-US" sz="2800" dirty="0" smtClean="0">
                <a:solidFill>
                  <a:srgbClr val="A50000"/>
                </a:solidFill>
                <a:cs typeface="Arial" panose="020B0604020202020204" pitchFamily="34" charset="0"/>
              </a:rPr>
              <a:t>(bb2121) BCMA CAR-T </a:t>
            </a:r>
            <a:r>
              <a:rPr lang="en-US" sz="2800" dirty="0" err="1" smtClean="0">
                <a:solidFill>
                  <a:srgbClr val="A50000"/>
                </a:solidFill>
                <a:cs typeface="Arial" panose="020B0604020202020204" pitchFamily="34" charset="0"/>
              </a:rPr>
              <a:t>KarMMa</a:t>
            </a:r>
            <a:r>
              <a:rPr lang="en-US" sz="2800" dirty="0" smtClean="0">
                <a:solidFill>
                  <a:srgbClr val="A50000"/>
                </a:solidFill>
                <a:cs typeface="Arial" panose="020B0604020202020204" pitchFamily="34" charset="0"/>
              </a:rPr>
              <a:t> Study</a:t>
            </a:r>
            <a:endParaRPr lang="en-US" sz="2800" dirty="0">
              <a:solidFill>
                <a:srgbClr val="A50000"/>
              </a:solidFill>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899" y="1160220"/>
            <a:ext cx="9328075" cy="47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236022"/>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992" y="885097"/>
            <a:ext cx="7724576" cy="347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343833" y="200972"/>
            <a:ext cx="10780894"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ASCO#8503 </a:t>
            </a:r>
            <a:r>
              <a:rPr lang="en-US" sz="2800" dirty="0" err="1" smtClean="0">
                <a:solidFill>
                  <a:srgbClr val="A50000"/>
                </a:solidFill>
                <a:cs typeface="Arial" panose="020B0604020202020204" pitchFamily="34" charset="0"/>
              </a:rPr>
              <a:t>Idecabtagenevicleucel</a:t>
            </a:r>
            <a:r>
              <a:rPr lang="en-US" sz="2800" dirty="0" smtClean="0">
                <a:solidFill>
                  <a:srgbClr val="A50000"/>
                </a:solidFill>
                <a:cs typeface="Arial" panose="020B0604020202020204" pitchFamily="34" charset="0"/>
              </a:rPr>
              <a:t>(bb2121) BCMA CAR-T </a:t>
            </a:r>
            <a:r>
              <a:rPr lang="en-US" sz="2800" dirty="0" err="1" smtClean="0">
                <a:solidFill>
                  <a:srgbClr val="A50000"/>
                </a:solidFill>
                <a:cs typeface="Arial" panose="020B0604020202020204" pitchFamily="34" charset="0"/>
              </a:rPr>
              <a:t>KarMMa</a:t>
            </a:r>
            <a:r>
              <a:rPr lang="en-US" sz="2800" dirty="0" smtClean="0">
                <a:solidFill>
                  <a:srgbClr val="A50000"/>
                </a:solidFill>
                <a:cs typeface="Arial" panose="020B0604020202020204" pitchFamily="34" charset="0"/>
              </a:rPr>
              <a:t> Study</a:t>
            </a:r>
            <a:endParaRPr lang="en-US" sz="2800" dirty="0">
              <a:solidFill>
                <a:srgbClr val="A50000"/>
              </a:solidFill>
              <a:cs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860" y="4364380"/>
            <a:ext cx="9070975" cy="234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313296"/>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8"/>
          <p:cNvSpPr>
            <a:spLocks noChangeArrowheads="1"/>
          </p:cNvSpPr>
          <p:nvPr/>
        </p:nvSpPr>
        <p:spPr bwMode="auto">
          <a:xfrm>
            <a:off x="428625" y="1579613"/>
            <a:ext cx="1991787" cy="673796"/>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r>
              <a:rPr lang="en-US" sz="1900" dirty="0" err="1">
                <a:solidFill>
                  <a:prstClr val="black"/>
                </a:solidFill>
              </a:rPr>
              <a:t>CliniMACS</a:t>
            </a:r>
            <a:endParaRPr lang="en-US" sz="1900" baseline="30000" dirty="0">
              <a:solidFill>
                <a:prstClr val="black"/>
              </a:solidFill>
            </a:endParaRPr>
          </a:p>
          <a:p>
            <a:pPr algn="ctr">
              <a:spcBef>
                <a:spcPct val="0"/>
              </a:spcBef>
              <a:spcAft>
                <a:spcPct val="0"/>
              </a:spcAft>
              <a:defRPr/>
            </a:pPr>
            <a:r>
              <a:rPr lang="en-US" sz="1900" dirty="0">
                <a:solidFill>
                  <a:prstClr val="black"/>
                </a:solidFill>
              </a:rPr>
              <a:t>Buffer</a:t>
            </a:r>
          </a:p>
        </p:txBody>
      </p:sp>
      <p:sp>
        <p:nvSpPr>
          <p:cNvPr id="4" name="AutoShape 78"/>
          <p:cNvSpPr>
            <a:spLocks noChangeArrowheads="1"/>
          </p:cNvSpPr>
          <p:nvPr/>
        </p:nvSpPr>
        <p:spPr bwMode="auto">
          <a:xfrm>
            <a:off x="2710611" y="1579612"/>
            <a:ext cx="1991787" cy="797016"/>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r>
              <a:rPr lang="en-US" sz="1900" dirty="0">
                <a:solidFill>
                  <a:prstClr val="black"/>
                </a:solidFill>
              </a:rPr>
              <a:t>MACS GMP</a:t>
            </a:r>
          </a:p>
          <a:p>
            <a:pPr algn="ctr">
              <a:spcBef>
                <a:spcPct val="0"/>
              </a:spcBef>
              <a:spcAft>
                <a:spcPct val="0"/>
              </a:spcAft>
              <a:defRPr/>
            </a:pPr>
            <a:r>
              <a:rPr lang="en-US" sz="1900" dirty="0" err="1">
                <a:solidFill>
                  <a:prstClr val="black"/>
                </a:solidFill>
              </a:rPr>
              <a:t>TransAct</a:t>
            </a:r>
            <a:endParaRPr lang="en-US" sz="1900" dirty="0">
              <a:solidFill>
                <a:prstClr val="black"/>
              </a:solidFill>
            </a:endParaRPr>
          </a:p>
        </p:txBody>
      </p:sp>
      <p:sp>
        <p:nvSpPr>
          <p:cNvPr id="5" name="AutoShape 78"/>
          <p:cNvSpPr>
            <a:spLocks noChangeArrowheads="1"/>
          </p:cNvSpPr>
          <p:nvPr/>
        </p:nvSpPr>
        <p:spPr bwMode="auto">
          <a:xfrm>
            <a:off x="4960236" y="1563144"/>
            <a:ext cx="1991787" cy="1673835"/>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endParaRPr lang="en-US" sz="1500" dirty="0">
              <a:solidFill>
                <a:prstClr val="black"/>
              </a:solidFill>
            </a:endParaRPr>
          </a:p>
          <a:p>
            <a:pPr algn="ctr">
              <a:spcBef>
                <a:spcPct val="0"/>
              </a:spcBef>
              <a:spcAft>
                <a:spcPct val="0"/>
              </a:spcAft>
              <a:defRPr/>
            </a:pPr>
            <a:endParaRPr lang="en-US" sz="1500" dirty="0">
              <a:solidFill>
                <a:prstClr val="black"/>
              </a:solidFill>
            </a:endParaRPr>
          </a:p>
          <a:p>
            <a:pPr algn="ctr">
              <a:spcBef>
                <a:spcPct val="0"/>
              </a:spcBef>
              <a:spcAft>
                <a:spcPct val="0"/>
              </a:spcAft>
              <a:defRPr/>
            </a:pPr>
            <a:r>
              <a:rPr lang="en-US" sz="1500" dirty="0">
                <a:solidFill>
                  <a:prstClr val="black"/>
                </a:solidFill>
              </a:rPr>
              <a:t>GMP Lentiviral </a:t>
            </a:r>
          </a:p>
          <a:p>
            <a:pPr algn="ctr">
              <a:spcBef>
                <a:spcPct val="0"/>
              </a:spcBef>
              <a:spcAft>
                <a:spcPct val="0"/>
              </a:spcAft>
              <a:defRPr/>
            </a:pPr>
            <a:r>
              <a:rPr lang="en-US" sz="1500" dirty="0">
                <a:solidFill>
                  <a:prstClr val="black"/>
                </a:solidFill>
              </a:rPr>
              <a:t>Vector:</a:t>
            </a:r>
          </a:p>
          <a:p>
            <a:pPr algn="ctr">
              <a:spcBef>
                <a:spcPct val="0"/>
              </a:spcBef>
              <a:spcAft>
                <a:spcPct val="0"/>
              </a:spcAft>
              <a:defRPr/>
            </a:pPr>
            <a:endParaRPr lang="en-US" sz="1900" dirty="0">
              <a:solidFill>
                <a:prstClr val="black"/>
              </a:solidFill>
            </a:endParaRPr>
          </a:p>
          <a:p>
            <a:pPr algn="ctr">
              <a:spcBef>
                <a:spcPct val="0"/>
              </a:spcBef>
              <a:spcAft>
                <a:spcPct val="0"/>
              </a:spcAft>
              <a:defRPr/>
            </a:pPr>
            <a:endParaRPr lang="en-US" sz="1900" dirty="0">
              <a:solidFill>
                <a:prstClr val="black"/>
              </a:solidFill>
            </a:endParaRPr>
          </a:p>
          <a:p>
            <a:pPr algn="ctr">
              <a:spcBef>
                <a:spcPct val="0"/>
              </a:spcBef>
              <a:spcAft>
                <a:spcPct val="0"/>
              </a:spcAft>
              <a:defRPr/>
            </a:pPr>
            <a:endParaRPr lang="en-US" sz="1900" dirty="0">
              <a:solidFill>
                <a:prstClr val="black"/>
              </a:solidFill>
            </a:endParaRPr>
          </a:p>
          <a:p>
            <a:pPr algn="ctr">
              <a:spcBef>
                <a:spcPct val="0"/>
              </a:spcBef>
              <a:spcAft>
                <a:spcPct val="0"/>
              </a:spcAft>
              <a:defRPr/>
            </a:pPr>
            <a:endParaRPr lang="en-US" sz="1900" dirty="0">
              <a:solidFill>
                <a:prstClr val="black"/>
              </a:solidFill>
            </a:endParaRPr>
          </a:p>
          <a:p>
            <a:pPr algn="ctr">
              <a:spcBef>
                <a:spcPct val="0"/>
              </a:spcBef>
              <a:spcAft>
                <a:spcPct val="0"/>
              </a:spcAft>
              <a:defRPr/>
            </a:pPr>
            <a:endParaRPr lang="en-US" sz="1900" dirty="0">
              <a:solidFill>
                <a:prstClr val="black"/>
              </a:solidFill>
            </a:endParaRPr>
          </a:p>
        </p:txBody>
      </p:sp>
      <p:sp>
        <p:nvSpPr>
          <p:cNvPr id="6" name="AutoShape 78"/>
          <p:cNvSpPr>
            <a:spLocks noChangeArrowheads="1"/>
          </p:cNvSpPr>
          <p:nvPr/>
        </p:nvSpPr>
        <p:spPr bwMode="auto">
          <a:xfrm>
            <a:off x="7116259" y="1579613"/>
            <a:ext cx="1991787" cy="673796"/>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r>
              <a:rPr lang="en-US" sz="1900" dirty="0">
                <a:solidFill>
                  <a:prstClr val="black"/>
                </a:solidFill>
              </a:rPr>
              <a:t>MACS GMP </a:t>
            </a:r>
          </a:p>
          <a:p>
            <a:pPr algn="ctr">
              <a:spcBef>
                <a:spcPct val="0"/>
              </a:spcBef>
              <a:spcAft>
                <a:spcPct val="0"/>
              </a:spcAft>
              <a:defRPr/>
            </a:pPr>
            <a:r>
              <a:rPr lang="en-US" sz="1900" dirty="0" err="1">
                <a:solidFill>
                  <a:prstClr val="black"/>
                </a:solidFill>
              </a:rPr>
              <a:t>TexMACS</a:t>
            </a:r>
            <a:endParaRPr lang="en-US" sz="1900" dirty="0">
              <a:solidFill>
                <a:prstClr val="black"/>
              </a:solidFill>
            </a:endParaRPr>
          </a:p>
        </p:txBody>
      </p:sp>
      <p:sp>
        <p:nvSpPr>
          <p:cNvPr id="7" name="AutoShape 78"/>
          <p:cNvSpPr>
            <a:spLocks noChangeArrowheads="1"/>
          </p:cNvSpPr>
          <p:nvPr/>
        </p:nvSpPr>
        <p:spPr bwMode="auto">
          <a:xfrm>
            <a:off x="428625" y="3429000"/>
            <a:ext cx="8679419" cy="328912"/>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r>
              <a:rPr lang="en-US" sz="1900" dirty="0" err="1">
                <a:solidFill>
                  <a:prstClr val="black"/>
                </a:solidFill>
              </a:rPr>
              <a:t>CliniMACS</a:t>
            </a:r>
            <a:r>
              <a:rPr lang="en-US" sz="1900" dirty="0">
                <a:solidFill>
                  <a:prstClr val="black"/>
                </a:solidFill>
              </a:rPr>
              <a:t> Prodigy TS 520</a:t>
            </a:r>
          </a:p>
        </p:txBody>
      </p:sp>
      <p:sp>
        <p:nvSpPr>
          <p:cNvPr id="8" name="AutoShape 78"/>
          <p:cNvSpPr>
            <a:spLocks noChangeArrowheads="1"/>
          </p:cNvSpPr>
          <p:nvPr/>
        </p:nvSpPr>
        <p:spPr bwMode="auto">
          <a:xfrm>
            <a:off x="428625" y="2360564"/>
            <a:ext cx="1991787" cy="892883"/>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r>
              <a:rPr lang="en-US" sz="1900" dirty="0" err="1">
                <a:solidFill>
                  <a:prstClr val="black"/>
                </a:solidFill>
              </a:rPr>
              <a:t>CliniMACS</a:t>
            </a:r>
            <a:endParaRPr lang="en-US" sz="1900" baseline="30000" dirty="0">
              <a:solidFill>
                <a:prstClr val="black"/>
              </a:solidFill>
            </a:endParaRPr>
          </a:p>
          <a:p>
            <a:pPr algn="ctr">
              <a:spcBef>
                <a:spcPct val="0"/>
              </a:spcBef>
              <a:spcAft>
                <a:spcPct val="0"/>
              </a:spcAft>
              <a:defRPr/>
            </a:pPr>
            <a:r>
              <a:rPr lang="en-US" sz="1900" dirty="0">
                <a:solidFill>
                  <a:prstClr val="black"/>
                </a:solidFill>
              </a:rPr>
              <a:t>Reagents:</a:t>
            </a:r>
          </a:p>
          <a:p>
            <a:pPr algn="ctr">
              <a:spcBef>
                <a:spcPct val="0"/>
              </a:spcBef>
              <a:spcAft>
                <a:spcPct val="0"/>
              </a:spcAft>
              <a:defRPr/>
            </a:pPr>
            <a:r>
              <a:rPr lang="en-US" sz="1900" dirty="0">
                <a:solidFill>
                  <a:prstClr val="black"/>
                </a:solidFill>
              </a:rPr>
              <a:t>CD4 / CD8</a:t>
            </a:r>
          </a:p>
        </p:txBody>
      </p:sp>
      <p:sp>
        <p:nvSpPr>
          <p:cNvPr id="9" name="AutoShape 78"/>
          <p:cNvSpPr>
            <a:spLocks noChangeArrowheads="1"/>
          </p:cNvSpPr>
          <p:nvPr/>
        </p:nvSpPr>
        <p:spPr bwMode="auto">
          <a:xfrm>
            <a:off x="7151408" y="2376629"/>
            <a:ext cx="1991787" cy="673796"/>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r>
              <a:rPr lang="en-US" sz="1900" dirty="0">
                <a:solidFill>
                  <a:prstClr val="black"/>
                </a:solidFill>
              </a:rPr>
              <a:t>MACS GMP </a:t>
            </a:r>
          </a:p>
          <a:p>
            <a:pPr algn="ctr">
              <a:spcBef>
                <a:spcPct val="0"/>
              </a:spcBef>
              <a:spcAft>
                <a:spcPct val="0"/>
              </a:spcAft>
              <a:defRPr/>
            </a:pPr>
            <a:r>
              <a:rPr lang="en-US" sz="1900" dirty="0">
                <a:solidFill>
                  <a:prstClr val="black"/>
                </a:solidFill>
              </a:rPr>
              <a:t>IL-7, IL-15</a:t>
            </a:r>
          </a:p>
        </p:txBody>
      </p:sp>
      <p:pic>
        <p:nvPicPr>
          <p:cNvPr id="14" name="Picture 4"/>
          <p:cNvPicPr preferRelativeResize="0">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883498" y="1622885"/>
            <a:ext cx="1081783" cy="811337"/>
          </a:xfrm>
          <a:prstGeom prst="ellipse">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5" name="AutoShape 78"/>
          <p:cNvSpPr>
            <a:spLocks noChangeArrowheads="1"/>
          </p:cNvSpPr>
          <p:nvPr/>
        </p:nvSpPr>
        <p:spPr bwMode="auto">
          <a:xfrm>
            <a:off x="2704987" y="2509743"/>
            <a:ext cx="1991787" cy="673796"/>
          </a:xfrm>
          <a:prstGeom prst="roundRect">
            <a:avLst>
              <a:gd name="adj" fmla="val 16667"/>
            </a:avLst>
          </a:prstGeom>
          <a:noFill/>
          <a:ln w="38100">
            <a:solidFill>
              <a:srgbClr val="B1A0D3"/>
            </a:solid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21916" tIns="60957" rIns="121916" bIns="60957" anchor="ctr"/>
          <a:lstStyle/>
          <a:p>
            <a:pPr algn="ctr">
              <a:spcBef>
                <a:spcPct val="0"/>
              </a:spcBef>
              <a:spcAft>
                <a:spcPct val="0"/>
              </a:spcAft>
              <a:defRPr/>
            </a:pPr>
            <a:r>
              <a:rPr lang="en-US" sz="1900" dirty="0">
                <a:solidFill>
                  <a:prstClr val="black"/>
                </a:solidFill>
              </a:rPr>
              <a:t>MACS GMP </a:t>
            </a:r>
          </a:p>
          <a:p>
            <a:pPr algn="ctr">
              <a:spcBef>
                <a:spcPct val="0"/>
              </a:spcBef>
              <a:spcAft>
                <a:spcPct val="0"/>
              </a:spcAft>
              <a:defRPr/>
            </a:pPr>
            <a:r>
              <a:rPr lang="en-US" sz="1900" dirty="0" err="1">
                <a:solidFill>
                  <a:prstClr val="black"/>
                </a:solidFill>
              </a:rPr>
              <a:t>TexMACS</a:t>
            </a:r>
            <a:endParaRPr lang="en-US" sz="1900" dirty="0">
              <a:solidFill>
                <a:prstClr val="black"/>
              </a:solidFill>
            </a:endParaRPr>
          </a:p>
        </p:txBody>
      </p:sp>
      <p:sp>
        <p:nvSpPr>
          <p:cNvPr id="16" name="AutoShape 13"/>
          <p:cNvSpPr>
            <a:spLocks noChangeArrowheads="1"/>
          </p:cNvSpPr>
          <p:nvPr/>
        </p:nvSpPr>
        <p:spPr bwMode="auto">
          <a:xfrm>
            <a:off x="10951599" y="974861"/>
            <a:ext cx="1026767" cy="598641"/>
          </a:xfrm>
          <a:prstGeom prst="roundRect">
            <a:avLst>
              <a:gd name="adj" fmla="val 16667"/>
            </a:avLst>
          </a:prstGeom>
          <a:solidFill>
            <a:srgbClr val="FF9A33"/>
          </a:solidFill>
          <a:ln>
            <a:noFill/>
          </a:ln>
          <a:effectLst/>
        </p:spPr>
        <p:txBody>
          <a:bodyPr lIns="121916" tIns="60957" rIns="121916" bIns="60957" anchor="ctr"/>
          <a:lstStyle/>
          <a:p>
            <a:pPr algn="ctr">
              <a:spcBef>
                <a:spcPct val="0"/>
              </a:spcBef>
              <a:spcAft>
                <a:spcPct val="0"/>
              </a:spcAft>
              <a:defRPr/>
            </a:pPr>
            <a:r>
              <a:rPr lang="en-US" sz="1600" dirty="0"/>
              <a:t>IPC/QC</a:t>
            </a:r>
          </a:p>
        </p:txBody>
      </p:sp>
      <p:grpSp>
        <p:nvGrpSpPr>
          <p:cNvPr id="18" name="Gruppieren 17"/>
          <p:cNvGrpSpPr/>
          <p:nvPr/>
        </p:nvGrpSpPr>
        <p:grpSpPr>
          <a:xfrm>
            <a:off x="441237" y="1078028"/>
            <a:ext cx="10246131" cy="372089"/>
            <a:chOff x="470653" y="1734019"/>
            <a:chExt cx="10929206" cy="529193"/>
          </a:xfrm>
        </p:grpSpPr>
        <p:cxnSp>
          <p:nvCxnSpPr>
            <p:cNvPr id="19" name="Gerader Verbinder 45"/>
            <p:cNvCxnSpPr/>
            <p:nvPr/>
          </p:nvCxnSpPr>
          <p:spPr>
            <a:xfrm>
              <a:off x="1528549" y="1978925"/>
              <a:ext cx="9116705" cy="0"/>
            </a:xfrm>
            <a:prstGeom prst="line">
              <a:avLst/>
            </a:prstGeom>
            <a:ln w="2540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20" name="AutoShape 13"/>
            <p:cNvSpPr>
              <a:spLocks noChangeArrowheads="1"/>
            </p:cNvSpPr>
            <p:nvPr/>
          </p:nvSpPr>
          <p:spPr bwMode="auto">
            <a:xfrm>
              <a:off x="470653" y="1763119"/>
              <a:ext cx="2105500" cy="499753"/>
            </a:xfrm>
            <a:prstGeom prst="roundRect">
              <a:avLst>
                <a:gd name="adj" fmla="val 16667"/>
              </a:avLst>
            </a:prstGeom>
            <a:solidFill>
              <a:srgbClr val="FFB366"/>
            </a:solidFill>
            <a:ln>
              <a:noFill/>
            </a:ln>
            <a:effectLst/>
          </p:spPr>
          <p:txBody>
            <a:bodyPr lIns="91439" tIns="45719" rIns="91439" bIns="45719" anchor="ctr"/>
            <a:lstStyle/>
            <a:p>
              <a:pPr algn="ctr">
                <a:spcBef>
                  <a:spcPct val="0"/>
                </a:spcBef>
                <a:spcAft>
                  <a:spcPct val="0"/>
                </a:spcAft>
                <a:defRPr/>
              </a:pPr>
              <a:r>
                <a:rPr lang="en-US" sz="1600" dirty="0"/>
                <a:t>Cell selection</a:t>
              </a:r>
            </a:p>
          </p:txBody>
        </p:sp>
        <p:sp>
          <p:nvSpPr>
            <p:cNvPr id="21" name="AutoShape 13"/>
            <p:cNvSpPr>
              <a:spLocks noChangeArrowheads="1"/>
            </p:cNvSpPr>
            <p:nvPr/>
          </p:nvSpPr>
          <p:spPr bwMode="auto">
            <a:xfrm>
              <a:off x="2914306" y="1763119"/>
              <a:ext cx="2105500" cy="499753"/>
            </a:xfrm>
            <a:prstGeom prst="roundRect">
              <a:avLst>
                <a:gd name="adj" fmla="val 16667"/>
              </a:avLst>
            </a:prstGeom>
            <a:solidFill>
              <a:srgbClr val="FFB366"/>
            </a:solidFill>
            <a:ln>
              <a:noFill/>
            </a:ln>
            <a:effectLst/>
          </p:spPr>
          <p:txBody>
            <a:bodyPr lIns="91439" tIns="45719" rIns="91439" bIns="45719" anchor="ctr"/>
            <a:lstStyle/>
            <a:p>
              <a:pPr algn="ctr">
                <a:spcBef>
                  <a:spcPct val="0"/>
                </a:spcBef>
                <a:spcAft>
                  <a:spcPct val="0"/>
                </a:spcAft>
              </a:pPr>
              <a:r>
                <a:rPr lang="en-US" sz="1600" dirty="0"/>
                <a:t>Cell activation</a:t>
              </a:r>
            </a:p>
          </p:txBody>
        </p:sp>
        <p:sp>
          <p:nvSpPr>
            <p:cNvPr id="22" name="AutoShape 13"/>
            <p:cNvSpPr>
              <a:spLocks noChangeArrowheads="1"/>
            </p:cNvSpPr>
            <p:nvPr/>
          </p:nvSpPr>
          <p:spPr bwMode="auto">
            <a:xfrm>
              <a:off x="5294835" y="1763459"/>
              <a:ext cx="2105500" cy="499753"/>
            </a:xfrm>
            <a:prstGeom prst="roundRect">
              <a:avLst>
                <a:gd name="adj" fmla="val 16667"/>
              </a:avLst>
            </a:prstGeom>
            <a:solidFill>
              <a:srgbClr val="FFB366"/>
            </a:solidFill>
            <a:ln>
              <a:noFill/>
            </a:ln>
            <a:effectLst/>
          </p:spPr>
          <p:txBody>
            <a:bodyPr lIns="91439" tIns="45719" rIns="91439" bIns="45719" anchor="ctr"/>
            <a:lstStyle/>
            <a:p>
              <a:pPr algn="ctr">
                <a:spcBef>
                  <a:spcPct val="0"/>
                </a:spcBef>
                <a:spcAft>
                  <a:spcPct val="0"/>
                </a:spcAft>
              </a:pPr>
              <a:r>
                <a:rPr lang="en-US" sz="1600" dirty="0"/>
                <a:t>Cell transduction</a:t>
              </a:r>
            </a:p>
          </p:txBody>
        </p:sp>
        <p:sp>
          <p:nvSpPr>
            <p:cNvPr id="23" name="AutoShape 13"/>
            <p:cNvSpPr>
              <a:spLocks noChangeArrowheads="1"/>
            </p:cNvSpPr>
            <p:nvPr/>
          </p:nvSpPr>
          <p:spPr bwMode="auto">
            <a:xfrm>
              <a:off x="7613664" y="1734019"/>
              <a:ext cx="2105500" cy="499753"/>
            </a:xfrm>
            <a:prstGeom prst="roundRect">
              <a:avLst>
                <a:gd name="adj" fmla="val 16667"/>
              </a:avLst>
            </a:prstGeom>
            <a:solidFill>
              <a:srgbClr val="FFB366"/>
            </a:solidFill>
            <a:ln>
              <a:noFill/>
            </a:ln>
            <a:effectLst/>
          </p:spPr>
          <p:txBody>
            <a:bodyPr lIns="91439" tIns="45719" rIns="91439" bIns="45719" anchor="ctr"/>
            <a:lstStyle/>
            <a:p>
              <a:pPr algn="ctr">
                <a:spcBef>
                  <a:spcPct val="0"/>
                </a:spcBef>
                <a:spcAft>
                  <a:spcPct val="0"/>
                </a:spcAft>
              </a:pPr>
              <a:r>
                <a:rPr lang="en-US" sz="1600" dirty="0"/>
                <a:t>Cell expansion</a:t>
              </a:r>
            </a:p>
          </p:txBody>
        </p:sp>
        <p:sp>
          <p:nvSpPr>
            <p:cNvPr id="24" name="AutoShape 13"/>
            <p:cNvSpPr>
              <a:spLocks noChangeArrowheads="1"/>
            </p:cNvSpPr>
            <p:nvPr/>
          </p:nvSpPr>
          <p:spPr bwMode="auto">
            <a:xfrm>
              <a:off x="9940986" y="1763459"/>
              <a:ext cx="1458873" cy="499753"/>
            </a:xfrm>
            <a:prstGeom prst="roundRect">
              <a:avLst>
                <a:gd name="adj" fmla="val 16667"/>
              </a:avLst>
            </a:prstGeom>
            <a:solidFill>
              <a:srgbClr val="FFB366"/>
            </a:solidFill>
            <a:ln>
              <a:noFill/>
            </a:ln>
            <a:effectLst/>
          </p:spPr>
          <p:txBody>
            <a:bodyPr lIns="91439" tIns="45719" rIns="91439" bIns="45719" anchor="ctr"/>
            <a:lstStyle/>
            <a:p>
              <a:pPr algn="ctr">
                <a:spcBef>
                  <a:spcPct val="0"/>
                </a:spcBef>
                <a:spcAft>
                  <a:spcPct val="0"/>
                </a:spcAft>
              </a:pPr>
              <a:r>
                <a:rPr lang="en-US" sz="1200" dirty="0"/>
                <a:t>Final formulation</a:t>
              </a:r>
            </a:p>
          </p:txBody>
        </p:sp>
      </p:grpSp>
      <p:pic>
        <p:nvPicPr>
          <p:cNvPr id="25" name="Grafik 24"/>
          <p:cNvPicPr>
            <a:picLocks noChangeAspect="1"/>
          </p:cNvPicPr>
          <p:nvPr/>
        </p:nvPicPr>
        <p:blipFill rotWithShape="1">
          <a:blip r:embed="rId3" cstate="print">
            <a:clrChange>
              <a:clrFrom>
                <a:srgbClr val="C8D8EF"/>
              </a:clrFrom>
              <a:clrTo>
                <a:srgbClr val="C8D8EF">
                  <a:alpha val="0"/>
                </a:srgbClr>
              </a:clrTo>
            </a:clrChange>
            <a:extLst>
              <a:ext uri="{28A0092B-C50C-407E-A947-70E740481C1C}">
                <a14:useLocalDpi xmlns:a14="http://schemas.microsoft.com/office/drawing/2010/main"/>
              </a:ext>
            </a:extLst>
          </a:blip>
          <a:srcRect/>
          <a:stretch/>
        </p:blipFill>
        <p:spPr>
          <a:xfrm>
            <a:off x="5286205" y="4251845"/>
            <a:ext cx="3690115" cy="2417515"/>
          </a:xfrm>
          <a:prstGeom prst="rect">
            <a:avLst/>
          </a:prstGeom>
        </p:spPr>
      </p:pic>
      <p:sp>
        <p:nvSpPr>
          <p:cNvPr id="26" name="Rechteck 25">
            <a:extLst>
              <a:ext uri="{FF2B5EF4-FFF2-40B4-BE49-F238E27FC236}">
                <a16:creationId xmlns:a16="http://schemas.microsoft.com/office/drawing/2014/main" xmlns="" id="{943511B0-E3F6-E342-985F-1F43688FD6BF}"/>
              </a:ext>
            </a:extLst>
          </p:cNvPr>
          <p:cNvSpPr/>
          <p:nvPr/>
        </p:nvSpPr>
        <p:spPr>
          <a:xfrm>
            <a:off x="5013952" y="2215356"/>
            <a:ext cx="1915545" cy="815604"/>
          </a:xfrm>
          <a:prstGeom prst="rect">
            <a:avLst/>
          </a:prstGeom>
        </p:spPr>
        <p:txBody>
          <a:bodyPr wrap="square" lIns="121917" tIns="60958" rIns="121917" bIns="60958">
            <a:spAutoFit/>
          </a:bodyPr>
          <a:lstStyle/>
          <a:p>
            <a:r>
              <a:rPr lang="en-US" sz="1500" dirty="0">
                <a:sym typeface="Wingdings"/>
              </a:rPr>
              <a:t>FMC63 (murine anti-human CD19) </a:t>
            </a:r>
            <a:r>
              <a:rPr lang="en-US" sz="1500" dirty="0" err="1">
                <a:sym typeface="Wingdings"/>
              </a:rPr>
              <a:t>scFv</a:t>
            </a:r>
            <a:r>
              <a:rPr lang="en-US" sz="1500" dirty="0">
                <a:sym typeface="Wingdings"/>
              </a:rPr>
              <a:t>, 4-1BB</a:t>
            </a:r>
            <a:r>
              <a:rPr lang="en-US" sz="1500">
                <a:sym typeface="Wingdings"/>
              </a:rPr>
              <a:t>/CD3</a:t>
            </a:r>
            <a:r>
              <a:rPr lang="en-US" sz="1500">
                <a:latin typeface="Symbol" charset="2"/>
                <a:cs typeface="Symbol" charset="2"/>
                <a:sym typeface="Wingdings"/>
              </a:rPr>
              <a:t>z)</a:t>
            </a:r>
            <a:endParaRPr lang="de-DE" sz="1500" dirty="0"/>
          </a:p>
        </p:txBody>
      </p:sp>
      <p:sp>
        <p:nvSpPr>
          <p:cNvPr id="27" name="Textfeld 26"/>
          <p:cNvSpPr txBox="1"/>
          <p:nvPr/>
        </p:nvSpPr>
        <p:spPr>
          <a:xfrm>
            <a:off x="1156033" y="68627"/>
            <a:ext cx="9727465" cy="692493"/>
          </a:xfrm>
          <a:prstGeom prst="rect">
            <a:avLst/>
          </a:prstGeom>
          <a:noFill/>
        </p:spPr>
        <p:txBody>
          <a:bodyPr wrap="none" lIns="121917" tIns="60958" rIns="121917" bIns="60958" rtlCol="0">
            <a:spAutoFit/>
          </a:bodyPr>
          <a:lstStyle/>
          <a:p>
            <a:r>
              <a:rPr lang="de-DE" sz="3700" dirty="0">
                <a:solidFill>
                  <a:srgbClr val="A50000"/>
                </a:solidFill>
                <a:cs typeface="Arial" panose="020B0604020202020204" pitchFamily="34" charset="0"/>
              </a:rPr>
              <a:t>Neues Konzept zur dezentralen CAR-T Produktion</a:t>
            </a:r>
          </a:p>
        </p:txBody>
      </p:sp>
      <p:pic>
        <p:nvPicPr>
          <p:cNvPr id="2" name="Grafik 1">
            <a:extLst>
              <a:ext uri="{FF2B5EF4-FFF2-40B4-BE49-F238E27FC236}">
                <a16:creationId xmlns:a16="http://schemas.microsoft.com/office/drawing/2014/main" xmlns="" id="{EBAB43D0-FEAC-4E5D-8E96-EB14FE10F364}"/>
              </a:ext>
            </a:extLst>
          </p:cNvPr>
          <p:cNvPicPr>
            <a:picLocks noChangeAspect="1"/>
          </p:cNvPicPr>
          <p:nvPr/>
        </p:nvPicPr>
        <p:blipFill>
          <a:blip r:embed="rId4"/>
          <a:stretch>
            <a:fillRect/>
          </a:stretch>
        </p:blipFill>
        <p:spPr>
          <a:xfrm>
            <a:off x="407357" y="3909054"/>
            <a:ext cx="4728536" cy="2493228"/>
          </a:xfrm>
          <a:prstGeom prst="rect">
            <a:avLst/>
          </a:prstGeom>
        </p:spPr>
      </p:pic>
      <p:sp>
        <p:nvSpPr>
          <p:cNvPr id="28" name="Textfeld 27"/>
          <p:cNvSpPr txBox="1"/>
          <p:nvPr/>
        </p:nvSpPr>
        <p:spPr>
          <a:xfrm>
            <a:off x="5379300" y="3813043"/>
            <a:ext cx="3356682" cy="492438"/>
          </a:xfrm>
          <a:prstGeom prst="rect">
            <a:avLst/>
          </a:prstGeom>
          <a:noFill/>
        </p:spPr>
        <p:txBody>
          <a:bodyPr wrap="none" lIns="121917" tIns="60958" rIns="121917" bIns="60958" rtlCol="0">
            <a:spAutoFit/>
          </a:bodyPr>
          <a:lstStyle/>
          <a:p>
            <a:r>
              <a:rPr lang="de-DE" sz="2400" dirty="0"/>
              <a:t>12 Tage, frisches Produkt</a:t>
            </a:r>
          </a:p>
        </p:txBody>
      </p:sp>
      <p:sp>
        <p:nvSpPr>
          <p:cNvPr id="29" name="Textfeld 28"/>
          <p:cNvSpPr txBox="1"/>
          <p:nvPr/>
        </p:nvSpPr>
        <p:spPr>
          <a:xfrm>
            <a:off x="8553923" y="6121262"/>
            <a:ext cx="1708026" cy="369328"/>
          </a:xfrm>
          <a:prstGeom prst="rect">
            <a:avLst/>
          </a:prstGeom>
          <a:noFill/>
        </p:spPr>
        <p:txBody>
          <a:bodyPr wrap="none" lIns="121917" tIns="60958" rIns="121917" bIns="60958" rtlCol="0">
            <a:spAutoFit/>
          </a:bodyPr>
          <a:lstStyle/>
          <a:p>
            <a:r>
              <a:rPr lang="de-DE" sz="1600" dirty="0" err="1"/>
              <a:t>Miltenyi</a:t>
            </a:r>
            <a:r>
              <a:rPr lang="de-DE" sz="1600" dirty="0"/>
              <a:t> </a:t>
            </a:r>
            <a:r>
              <a:rPr lang="de-DE" sz="1600" dirty="0" err="1"/>
              <a:t>Biotech</a:t>
            </a:r>
            <a:r>
              <a:rPr lang="de-DE" sz="1600" dirty="0"/>
              <a:t>®</a:t>
            </a:r>
          </a:p>
        </p:txBody>
      </p:sp>
    </p:spTree>
    <p:extLst>
      <p:ext uri="{BB962C8B-B14F-4D97-AF65-F5344CB8AC3E}">
        <p14:creationId xmlns:p14="http://schemas.microsoft.com/office/powerpoint/2010/main" val="532306438"/>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1007996" y="238732"/>
            <a:ext cx="10363200" cy="507164"/>
          </a:xfrm>
          <a:prstGeom prst="rect">
            <a:avLst/>
          </a:prstGeom>
        </p:spPr>
        <p:txBody>
          <a:bodyPr lIns="121917" tIns="60958" rIns="121917" bIns="60958">
            <a:normAutofit/>
          </a:bodyPr>
          <a:lst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a:lstStyle>
          <a:p>
            <a:r>
              <a:rPr lang="de-DE" sz="2800" dirty="0" smtClean="0">
                <a:solidFill>
                  <a:srgbClr val="9A0000"/>
                </a:solidFill>
                <a:latin typeface="+mn-lt"/>
                <a:cs typeface="Arial" panose="020B0604020202020204" pitchFamily="34" charset="0"/>
              </a:rPr>
              <a:t>Geplante Studien und arztspezifische Herstellungserlaubnis</a:t>
            </a:r>
            <a:endParaRPr lang="de-DE" sz="2800" dirty="0">
              <a:solidFill>
                <a:srgbClr val="9A0000"/>
              </a:solidFill>
              <a:latin typeface="+mn-lt"/>
              <a:cs typeface="Arial" panose="020B0604020202020204" pitchFamily="34" charset="0"/>
            </a:endParaRPr>
          </a:p>
        </p:txBody>
      </p:sp>
      <p:sp>
        <p:nvSpPr>
          <p:cNvPr id="11" name="Inhaltsplatzhalter 2"/>
          <p:cNvSpPr>
            <a:spLocks noGrp="1"/>
          </p:cNvSpPr>
          <p:nvPr>
            <p:ph idx="1"/>
          </p:nvPr>
        </p:nvSpPr>
        <p:spPr>
          <a:xfrm>
            <a:off x="592110" y="1268760"/>
            <a:ext cx="11264529" cy="5328592"/>
          </a:xfrm>
        </p:spPr>
        <p:txBody>
          <a:bodyPr/>
          <a:lstStyle/>
          <a:p>
            <a:endParaRPr lang="de-DE" sz="2000" dirty="0"/>
          </a:p>
          <a:p>
            <a:pPr marL="285750" indent="-285750">
              <a:buFont typeface="Arial" panose="020B0604020202020204" pitchFamily="34" charset="0"/>
              <a:buChar char="•"/>
            </a:pPr>
            <a:r>
              <a:rPr lang="en-US" sz="2000" dirty="0" smtClean="0">
                <a:solidFill>
                  <a:schemeClr val="tx1"/>
                </a:solidFill>
                <a:latin typeface="+mj-lt"/>
              </a:rPr>
              <a:t>A </a:t>
            </a:r>
            <a:r>
              <a:rPr lang="en-US" sz="2000" dirty="0">
                <a:solidFill>
                  <a:schemeClr val="tx1"/>
                </a:solidFill>
                <a:latin typeface="+mj-lt"/>
              </a:rPr>
              <a:t>phase I/II safety, dose finding and feasibility trial of MB-CART19.1 in patients with relapsed or refractory CD19 positive B cell malignancies </a:t>
            </a:r>
            <a:r>
              <a:rPr lang="en-US" sz="2000" dirty="0" smtClean="0">
                <a:solidFill>
                  <a:schemeClr val="tx1"/>
                </a:solidFill>
                <a:latin typeface="+mj-lt"/>
              </a:rPr>
              <a:t>MB-CART19.1 </a:t>
            </a:r>
            <a:r>
              <a:rPr lang="en-US" sz="2000" dirty="0">
                <a:solidFill>
                  <a:schemeClr val="tx1"/>
                </a:solidFill>
                <a:latin typeface="+mj-lt"/>
              </a:rPr>
              <a:t>r/r CD19+ BCM </a:t>
            </a:r>
            <a:r>
              <a:rPr lang="en-US" sz="2000" dirty="0" smtClean="0">
                <a:solidFill>
                  <a:schemeClr val="tx1"/>
                </a:solidFill>
                <a:latin typeface="+mj-lt"/>
              </a:rPr>
              <a:t>(</a:t>
            </a:r>
            <a:r>
              <a:rPr lang="en-US" sz="2000" dirty="0" err="1" smtClean="0">
                <a:solidFill>
                  <a:schemeClr val="tx1"/>
                </a:solidFill>
                <a:latin typeface="+mj-lt"/>
              </a:rPr>
              <a:t>Tübingen</a:t>
            </a:r>
            <a:r>
              <a:rPr lang="en-US" sz="2000" dirty="0" smtClean="0">
                <a:solidFill>
                  <a:schemeClr val="tx1"/>
                </a:solidFill>
                <a:latin typeface="+mj-lt"/>
              </a:rPr>
              <a:t> </a:t>
            </a:r>
            <a:r>
              <a:rPr lang="en-US" sz="2000" dirty="0" err="1" smtClean="0">
                <a:solidFill>
                  <a:schemeClr val="tx1"/>
                </a:solidFill>
                <a:latin typeface="+mj-lt"/>
              </a:rPr>
              <a:t>Herstellungszentrum</a:t>
            </a:r>
            <a:r>
              <a:rPr lang="en-US" sz="2000" dirty="0" smtClean="0">
                <a:solidFill>
                  <a:schemeClr val="tx1"/>
                </a:solidFill>
                <a:latin typeface="+mj-lt"/>
              </a:rPr>
              <a:t>)</a:t>
            </a:r>
            <a:endParaRPr lang="en-US" sz="2000" dirty="0" smtClean="0">
              <a:solidFill>
                <a:schemeClr val="tx1"/>
              </a:solidFill>
              <a:latin typeface="+mj-lt"/>
              <a:cs typeface="Arial" panose="020B0604020202020204" pitchFamily="34" charset="0"/>
            </a:endParaRPr>
          </a:p>
          <a:p>
            <a:pPr marL="285750" lvl="0" indent="-285750">
              <a:buFont typeface="Arial" panose="020B0604020202020204" pitchFamily="34" charset="0"/>
              <a:buChar char="•"/>
            </a:pPr>
            <a:endParaRPr lang="en-US" sz="2000" dirty="0" smtClean="0">
              <a:solidFill>
                <a:schemeClr val="tx1"/>
              </a:solidFill>
              <a:latin typeface="+mj-lt"/>
              <a:cs typeface="Arial" panose="020B0604020202020204" pitchFamily="34" charset="0"/>
            </a:endParaRPr>
          </a:p>
          <a:p>
            <a:pPr marL="285750" lvl="0" indent="-285750">
              <a:buFont typeface="Arial" panose="020B0604020202020204" pitchFamily="34" charset="0"/>
              <a:buChar char="•"/>
            </a:pPr>
            <a:r>
              <a:rPr lang="en-US" sz="2000" dirty="0" smtClean="0">
                <a:solidFill>
                  <a:schemeClr val="tx1"/>
                </a:solidFill>
                <a:latin typeface="+mj-lt"/>
                <a:cs typeface="Arial" panose="020B0604020202020204" pitchFamily="34" charset="0"/>
              </a:rPr>
              <a:t>A </a:t>
            </a:r>
            <a:r>
              <a:rPr lang="en-US" sz="2000" dirty="0">
                <a:solidFill>
                  <a:schemeClr val="tx1"/>
                </a:solidFill>
                <a:latin typeface="+mj-lt"/>
                <a:cs typeface="Arial" panose="020B0604020202020204" pitchFamily="34" charset="0"/>
              </a:rPr>
              <a:t>phase I/II safety, dose finding and feasibility trial of MB-CART2019.1 in patients</a:t>
            </a:r>
          </a:p>
          <a:p>
            <a:pPr marL="285750" lvl="0" indent="-285750"/>
            <a:r>
              <a:rPr lang="en-US" sz="2000" dirty="0" smtClean="0">
                <a:solidFill>
                  <a:schemeClr val="tx1"/>
                </a:solidFill>
                <a:latin typeface="+mj-lt"/>
                <a:cs typeface="Arial" panose="020B0604020202020204" pitchFamily="34" charset="0"/>
              </a:rPr>
              <a:t>	with </a:t>
            </a:r>
            <a:r>
              <a:rPr lang="en-US" sz="2000" dirty="0">
                <a:solidFill>
                  <a:schemeClr val="tx1"/>
                </a:solidFill>
                <a:latin typeface="+mj-lt"/>
                <a:cs typeface="Arial" panose="020B0604020202020204" pitchFamily="34" charset="0"/>
              </a:rPr>
              <a:t>relapsed or resistant </a:t>
            </a:r>
            <a:r>
              <a:rPr lang="en-US" sz="2000" dirty="0" smtClean="0">
                <a:solidFill>
                  <a:schemeClr val="tx1"/>
                </a:solidFill>
                <a:latin typeface="+mj-lt"/>
                <a:cs typeface="Arial" panose="020B0604020202020204" pitchFamily="34" charset="0"/>
              </a:rPr>
              <a:t>B-NHL MB-CART2019.1 Lymphoma</a:t>
            </a:r>
          </a:p>
          <a:p>
            <a:pPr marL="285750" lvl="0" indent="-285750">
              <a:buFont typeface="Arial" panose="020B0604020202020204" pitchFamily="34" charset="0"/>
              <a:buChar char="•"/>
            </a:pPr>
            <a:endParaRPr lang="en-US" sz="2000" dirty="0">
              <a:solidFill>
                <a:schemeClr val="tx1"/>
              </a:solidFill>
              <a:latin typeface="+mj-lt"/>
              <a:cs typeface="Arial" panose="020B0604020202020204" pitchFamily="34" charset="0"/>
            </a:endParaRPr>
          </a:p>
          <a:p>
            <a:pPr marL="285750" lvl="0" indent="-285750">
              <a:buFont typeface="Arial" panose="020B0604020202020204" pitchFamily="34" charset="0"/>
              <a:buChar char="•"/>
            </a:pPr>
            <a:r>
              <a:rPr lang="en-US" sz="2000" dirty="0">
                <a:solidFill>
                  <a:schemeClr val="tx1"/>
                </a:solidFill>
                <a:latin typeface="+mj-lt"/>
                <a:cs typeface="Arial" panose="020B0604020202020204" pitchFamily="34" charset="0"/>
              </a:rPr>
              <a:t>A phase I/II dose finding and efficacy study of MB-CART-BCMA/CD19 in patients with advanced multiple </a:t>
            </a:r>
            <a:r>
              <a:rPr lang="en-US" sz="2000" dirty="0" smtClean="0">
                <a:solidFill>
                  <a:schemeClr val="tx1"/>
                </a:solidFill>
                <a:latin typeface="+mj-lt"/>
                <a:cs typeface="Arial" panose="020B0604020202020204" pitchFamily="34" charset="0"/>
              </a:rPr>
              <a:t>myeloma MB-CART BCMA/CD19-MM (IIT </a:t>
            </a:r>
            <a:r>
              <a:rPr lang="en-US" sz="2000" dirty="0" err="1" smtClean="0">
                <a:solidFill>
                  <a:schemeClr val="tx1"/>
                </a:solidFill>
                <a:latin typeface="+mj-lt"/>
                <a:cs typeface="Arial" panose="020B0604020202020204" pitchFamily="34" charset="0"/>
              </a:rPr>
              <a:t>Tübingen</a:t>
            </a:r>
            <a:r>
              <a:rPr lang="en-US" sz="2000" dirty="0" smtClean="0">
                <a:solidFill>
                  <a:schemeClr val="tx1"/>
                </a:solidFill>
                <a:latin typeface="+mj-lt"/>
                <a:cs typeface="Arial" panose="020B0604020202020204" pitchFamily="34" charset="0"/>
              </a:rPr>
              <a:t>, </a:t>
            </a:r>
            <a:r>
              <a:rPr lang="en-US" sz="2000" dirty="0" err="1" smtClean="0">
                <a:solidFill>
                  <a:schemeClr val="tx1"/>
                </a:solidFill>
                <a:latin typeface="+mj-lt"/>
                <a:cs typeface="Arial" panose="020B0604020202020204" pitchFamily="34" charset="0"/>
              </a:rPr>
              <a:t>Finanzierung</a:t>
            </a:r>
            <a:r>
              <a:rPr lang="en-US" sz="2000" dirty="0" smtClean="0">
                <a:solidFill>
                  <a:schemeClr val="tx1"/>
                </a:solidFill>
                <a:latin typeface="+mj-lt"/>
                <a:cs typeface="Arial" panose="020B0604020202020204" pitchFamily="34" charset="0"/>
              </a:rPr>
              <a:t> AKF)</a:t>
            </a:r>
          </a:p>
          <a:p>
            <a:pPr marL="285750" lvl="0" indent="-285750">
              <a:buFont typeface="Arial" panose="020B0604020202020204" pitchFamily="34" charset="0"/>
              <a:buChar char="•"/>
            </a:pPr>
            <a:endParaRPr lang="en-US" sz="2000" dirty="0">
              <a:solidFill>
                <a:schemeClr val="tx1"/>
              </a:solidFill>
              <a:latin typeface="+mj-lt"/>
              <a:cs typeface="Arial" panose="020B0604020202020204" pitchFamily="34" charset="0"/>
            </a:endParaRPr>
          </a:p>
          <a:p>
            <a:pPr marL="285750" lvl="0" indent="-285750">
              <a:buFont typeface="Arial" panose="020B0604020202020204" pitchFamily="34" charset="0"/>
              <a:buChar char="•"/>
            </a:pPr>
            <a:r>
              <a:rPr lang="en-US" sz="2000" dirty="0" err="1" smtClean="0">
                <a:solidFill>
                  <a:schemeClr val="tx1"/>
                </a:solidFill>
                <a:latin typeface="+mj-lt"/>
                <a:cs typeface="Arial" panose="020B0604020202020204" pitchFamily="34" charset="0"/>
              </a:rPr>
              <a:t>Arztspezifische</a:t>
            </a:r>
            <a:r>
              <a:rPr lang="en-US" sz="2000" dirty="0" smtClean="0">
                <a:solidFill>
                  <a:schemeClr val="tx1"/>
                </a:solidFill>
                <a:latin typeface="+mj-lt"/>
                <a:cs typeface="Arial" panose="020B0604020202020204" pitchFamily="34" charset="0"/>
              </a:rPr>
              <a:t> </a:t>
            </a:r>
            <a:r>
              <a:rPr lang="en-US" sz="2000" dirty="0" err="1" smtClean="0">
                <a:solidFill>
                  <a:schemeClr val="tx1"/>
                </a:solidFill>
                <a:latin typeface="+mj-lt"/>
                <a:cs typeface="Arial" panose="020B0604020202020204" pitchFamily="34" charset="0"/>
              </a:rPr>
              <a:t>Herstellungserlaubnis</a:t>
            </a:r>
            <a:r>
              <a:rPr lang="en-US" sz="2000" dirty="0" smtClean="0">
                <a:solidFill>
                  <a:schemeClr val="tx1"/>
                </a:solidFill>
                <a:latin typeface="+mj-lt"/>
                <a:cs typeface="Arial" panose="020B0604020202020204" pitchFamily="34" charset="0"/>
              </a:rPr>
              <a:t> CD19/CD22 </a:t>
            </a:r>
            <a:r>
              <a:rPr lang="en-US" sz="2000" dirty="0" err="1" smtClean="0">
                <a:solidFill>
                  <a:schemeClr val="tx1"/>
                </a:solidFill>
                <a:latin typeface="+mj-lt"/>
                <a:cs typeface="Arial" panose="020B0604020202020204" pitchFamily="34" charset="0"/>
              </a:rPr>
              <a:t>beantragt</a:t>
            </a:r>
            <a:r>
              <a:rPr lang="en-US" sz="2000" dirty="0" smtClean="0">
                <a:solidFill>
                  <a:schemeClr val="tx1"/>
                </a:solidFill>
                <a:latin typeface="+mj-lt"/>
                <a:cs typeface="Arial" panose="020B0604020202020204" pitchFamily="34" charset="0"/>
              </a:rPr>
              <a:t> (Prof. </a:t>
            </a:r>
            <a:r>
              <a:rPr lang="en-US" sz="2000" dirty="0" err="1" smtClean="0">
                <a:solidFill>
                  <a:schemeClr val="tx1"/>
                </a:solidFill>
                <a:latin typeface="+mj-lt"/>
                <a:cs typeface="Arial" panose="020B0604020202020204" pitchFamily="34" charset="0"/>
              </a:rPr>
              <a:t>Bethge</a:t>
            </a:r>
            <a:r>
              <a:rPr lang="en-US" sz="2000" dirty="0" smtClean="0">
                <a:solidFill>
                  <a:schemeClr val="tx1"/>
                </a:solidFill>
                <a:latin typeface="+mj-lt"/>
                <a:cs typeface="Arial" panose="020B0604020202020204" pitchFamily="34" charset="0"/>
              </a:rPr>
              <a:t>, Dr. </a:t>
            </a:r>
            <a:r>
              <a:rPr lang="en-US" sz="2000" dirty="0" err="1" smtClean="0">
                <a:solidFill>
                  <a:schemeClr val="tx1"/>
                </a:solidFill>
                <a:latin typeface="+mj-lt"/>
                <a:cs typeface="Arial" panose="020B0604020202020204" pitchFamily="34" charset="0"/>
              </a:rPr>
              <a:t>Faul</a:t>
            </a:r>
            <a:r>
              <a:rPr lang="en-US" sz="2000" dirty="0" smtClean="0">
                <a:solidFill>
                  <a:schemeClr val="tx1"/>
                </a:solidFill>
                <a:latin typeface="+mj-lt"/>
                <a:cs typeface="Arial" panose="020B0604020202020204" pitchFamily="34" charset="0"/>
              </a:rPr>
              <a:t>, Prof. </a:t>
            </a:r>
            <a:r>
              <a:rPr lang="en-US" sz="2000" dirty="0" err="1" smtClean="0">
                <a:solidFill>
                  <a:schemeClr val="tx1"/>
                </a:solidFill>
                <a:latin typeface="+mj-lt"/>
                <a:cs typeface="Arial" panose="020B0604020202020204" pitchFamily="34" charset="0"/>
              </a:rPr>
              <a:t>Handgretinger</a:t>
            </a:r>
            <a:r>
              <a:rPr lang="en-US" sz="2000" dirty="0" smtClean="0">
                <a:solidFill>
                  <a:schemeClr val="tx1"/>
                </a:solidFill>
                <a:latin typeface="+mj-lt"/>
                <a:cs typeface="Arial" panose="020B0604020202020204" pitchFamily="34" charset="0"/>
              </a:rPr>
              <a:t>, Prof. Lang)</a:t>
            </a:r>
          </a:p>
          <a:p>
            <a:pPr marL="285750" lvl="0" indent="-285750">
              <a:buFont typeface="Arial" panose="020B0604020202020204" pitchFamily="34" charset="0"/>
              <a:buChar char="•"/>
            </a:pPr>
            <a:endParaRPr lang="en-US" sz="2000" dirty="0">
              <a:solidFill>
                <a:schemeClr val="tx1"/>
              </a:solidFill>
              <a:latin typeface="+mj-lt"/>
              <a:cs typeface="Arial" panose="020B0604020202020204" pitchFamily="34" charset="0"/>
            </a:endParaRPr>
          </a:p>
          <a:p>
            <a:pPr marL="285750" lvl="0" indent="-285750">
              <a:buFont typeface="Arial" panose="020B0604020202020204" pitchFamily="34" charset="0"/>
              <a:buChar char="•"/>
            </a:pPr>
            <a:r>
              <a:rPr lang="en-US" sz="2000" dirty="0" err="1" smtClean="0">
                <a:solidFill>
                  <a:schemeClr val="tx1"/>
                </a:solidFill>
                <a:latin typeface="+mj-lt"/>
                <a:cs typeface="Arial" panose="020B0604020202020204" pitchFamily="34" charset="0"/>
              </a:rPr>
              <a:t>Arztspezifische</a:t>
            </a:r>
            <a:r>
              <a:rPr lang="en-US" sz="2000" dirty="0" smtClean="0">
                <a:solidFill>
                  <a:schemeClr val="tx1"/>
                </a:solidFill>
                <a:latin typeface="+mj-lt"/>
                <a:cs typeface="Arial" panose="020B0604020202020204" pitchFamily="34" charset="0"/>
              </a:rPr>
              <a:t> </a:t>
            </a:r>
            <a:r>
              <a:rPr lang="en-US" sz="2000" dirty="0" err="1" smtClean="0">
                <a:solidFill>
                  <a:schemeClr val="tx1"/>
                </a:solidFill>
                <a:latin typeface="+mj-lt"/>
                <a:cs typeface="Arial" panose="020B0604020202020204" pitchFamily="34" charset="0"/>
              </a:rPr>
              <a:t>Herstellungserlaubnis</a:t>
            </a:r>
            <a:r>
              <a:rPr lang="en-US" sz="2000" dirty="0" smtClean="0">
                <a:solidFill>
                  <a:schemeClr val="tx1"/>
                </a:solidFill>
                <a:latin typeface="+mj-lt"/>
                <a:cs typeface="Arial" panose="020B0604020202020204" pitchFamily="34" charset="0"/>
              </a:rPr>
              <a:t> BCMA in </a:t>
            </a:r>
            <a:r>
              <a:rPr lang="en-US" sz="2000" dirty="0" err="1" smtClean="0">
                <a:solidFill>
                  <a:schemeClr val="tx1"/>
                </a:solidFill>
                <a:latin typeface="+mj-lt"/>
                <a:cs typeface="Arial" panose="020B0604020202020204" pitchFamily="34" charset="0"/>
              </a:rPr>
              <a:t>Vorbereitung</a:t>
            </a:r>
            <a:r>
              <a:rPr lang="en-US" sz="2000" dirty="0" smtClean="0">
                <a:solidFill>
                  <a:schemeClr val="tx1"/>
                </a:solidFill>
                <a:latin typeface="+mj-lt"/>
                <a:cs typeface="Arial" panose="020B0604020202020204" pitchFamily="34" charset="0"/>
              </a:rPr>
              <a:t> </a:t>
            </a:r>
          </a:p>
          <a:p>
            <a:pPr marL="285750" lvl="0" indent="-285750">
              <a:buFont typeface="Arial" panose="020B0604020202020204" pitchFamily="34" charset="0"/>
              <a:buChar char="•"/>
            </a:pPr>
            <a:endParaRPr lang="en-US" sz="2000" dirty="0">
              <a:solidFill>
                <a:schemeClr val="tx1"/>
              </a:solidFill>
              <a:latin typeface="+mj-lt"/>
              <a:cs typeface="Arial" panose="020B0604020202020204" pitchFamily="34" charset="0"/>
            </a:endParaRPr>
          </a:p>
          <a:p>
            <a:pPr marL="285750" lvl="0" indent="-285750">
              <a:buFont typeface="Arial" panose="020B0604020202020204" pitchFamily="34" charset="0"/>
              <a:buChar char="•"/>
            </a:pPr>
            <a:r>
              <a:rPr lang="en-US" sz="2000" dirty="0" smtClean="0">
                <a:solidFill>
                  <a:schemeClr val="tx1"/>
                </a:solidFill>
                <a:latin typeface="+mj-lt"/>
                <a:cs typeface="Arial" panose="020B0604020202020204" pitchFamily="34" charset="0"/>
              </a:rPr>
              <a:t>Problem: </a:t>
            </a:r>
            <a:r>
              <a:rPr lang="en-US" sz="2000" dirty="0" err="1" smtClean="0">
                <a:solidFill>
                  <a:schemeClr val="tx1"/>
                </a:solidFill>
                <a:latin typeface="+mj-lt"/>
                <a:cs typeface="Arial" panose="020B0604020202020204" pitchFamily="34" charset="0"/>
              </a:rPr>
              <a:t>Bearbeitungszeit</a:t>
            </a:r>
            <a:r>
              <a:rPr lang="en-US" sz="2000" dirty="0" smtClean="0">
                <a:solidFill>
                  <a:schemeClr val="tx1"/>
                </a:solidFill>
                <a:latin typeface="+mj-lt"/>
                <a:cs typeface="Arial" panose="020B0604020202020204" pitchFamily="34" charset="0"/>
              </a:rPr>
              <a:t> </a:t>
            </a:r>
            <a:r>
              <a:rPr lang="en-US" sz="2000" dirty="0" err="1" smtClean="0">
                <a:solidFill>
                  <a:schemeClr val="tx1"/>
                </a:solidFill>
                <a:latin typeface="+mj-lt"/>
                <a:cs typeface="Arial" panose="020B0604020202020204" pitchFamily="34" charset="0"/>
              </a:rPr>
              <a:t>Behörden</a:t>
            </a:r>
            <a:r>
              <a:rPr lang="en-US" sz="2000" dirty="0" smtClean="0">
                <a:solidFill>
                  <a:schemeClr val="tx1"/>
                </a:solidFill>
                <a:latin typeface="+mj-lt"/>
                <a:cs typeface="Arial" panose="020B0604020202020204" pitchFamily="34" charset="0"/>
              </a:rPr>
              <a:t> PEI/RP 3-6 </a:t>
            </a:r>
            <a:r>
              <a:rPr lang="en-US" sz="2000" dirty="0" err="1" smtClean="0">
                <a:solidFill>
                  <a:schemeClr val="tx1"/>
                </a:solidFill>
                <a:latin typeface="+mj-lt"/>
                <a:cs typeface="Arial" panose="020B0604020202020204" pitchFamily="34" charset="0"/>
              </a:rPr>
              <a:t>Monate</a:t>
            </a:r>
            <a:endParaRPr lang="en-US" sz="2000" dirty="0" smtClean="0">
              <a:solidFill>
                <a:schemeClr val="tx1"/>
              </a:solidFill>
              <a:latin typeface="+mj-lt"/>
              <a:cs typeface="Arial" panose="020B0604020202020204" pitchFamily="34" charset="0"/>
            </a:endParaRPr>
          </a:p>
          <a:p>
            <a:pPr lvl="0"/>
            <a:endParaRPr lang="en-US" sz="2000" dirty="0">
              <a:solidFill>
                <a:schemeClr val="tx1"/>
              </a:solidFill>
              <a:latin typeface="+mj-lt"/>
              <a:cs typeface="Arial" panose="020B0604020202020204" pitchFamily="34" charset="0"/>
            </a:endParaRPr>
          </a:p>
          <a:p>
            <a:pPr lvl="0"/>
            <a:endParaRPr lang="en-US" sz="2000" dirty="0" smtClean="0">
              <a:solidFill>
                <a:schemeClr val="tx1"/>
              </a:solidFill>
              <a:latin typeface="+mj-lt"/>
              <a:cs typeface="Arial" panose="020B0604020202020204" pitchFamily="34" charset="0"/>
            </a:endParaRPr>
          </a:p>
          <a:p>
            <a:pPr lvl="0"/>
            <a:endParaRPr lang="en-US" sz="2000" dirty="0">
              <a:solidFill>
                <a:schemeClr val="tx1"/>
              </a:solidFill>
              <a:latin typeface="Arial" panose="020B0604020202020204" pitchFamily="34" charset="0"/>
              <a:cs typeface="Arial" panose="020B0604020202020204" pitchFamily="34" charset="0"/>
            </a:endParaRPr>
          </a:p>
          <a:p>
            <a:pPr lvl="0"/>
            <a:endParaRPr lang="en-US" sz="20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846758"/>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9630002" cy="553994"/>
          </a:xfrm>
          <a:prstGeom prst="rect">
            <a:avLst/>
          </a:prstGeom>
          <a:noFill/>
        </p:spPr>
        <p:txBody>
          <a:bodyPr wrap="none" lIns="121917" tIns="60958" rIns="121917" bIns="60958" rtlCol="0">
            <a:spAutoFit/>
          </a:bodyPr>
          <a:lstStyle/>
          <a:p>
            <a:r>
              <a:rPr lang="de-DE" sz="2800" dirty="0" smtClean="0">
                <a:solidFill>
                  <a:srgbClr val="A50000"/>
                </a:solidFill>
                <a:cs typeface="Arial" panose="020B0604020202020204" pitchFamily="34" charset="0"/>
              </a:rPr>
              <a:t>#1: Post-Transplantation </a:t>
            </a:r>
            <a:r>
              <a:rPr lang="de-DE" sz="2800" dirty="0" err="1" smtClean="0">
                <a:solidFill>
                  <a:srgbClr val="A50000"/>
                </a:solidFill>
                <a:cs typeface="Arial" panose="020B0604020202020204" pitchFamily="34" charset="0"/>
              </a:rPr>
              <a:t>Cyclophosphamid</a:t>
            </a:r>
            <a:r>
              <a:rPr lang="de-DE" sz="2800" dirty="0">
                <a:solidFill>
                  <a:srgbClr val="A50000"/>
                </a:solidFill>
                <a:cs typeface="Arial" panose="020B0604020202020204" pitchFamily="34" charset="0"/>
              </a:rPr>
              <a:t> </a:t>
            </a:r>
            <a:r>
              <a:rPr lang="de-DE" sz="2800" dirty="0" smtClean="0">
                <a:solidFill>
                  <a:srgbClr val="A50000"/>
                </a:solidFill>
                <a:cs typeface="Arial" panose="020B0604020202020204" pitchFamily="34" charset="0"/>
              </a:rPr>
              <a:t>zur GVHD Prophylaxe</a:t>
            </a:r>
            <a:endParaRPr lang="de-DE" sz="2800" dirty="0">
              <a:solidFill>
                <a:srgbClr val="A50000"/>
              </a:solidFill>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48" y="3183955"/>
            <a:ext cx="5436478" cy="310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453" y="896307"/>
            <a:ext cx="5110100" cy="299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893" y="3892216"/>
            <a:ext cx="4887132" cy="268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93" y="1056941"/>
            <a:ext cx="5005387"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4035487"/>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330159" y="68627"/>
            <a:ext cx="5876154" cy="692493"/>
          </a:xfrm>
          <a:prstGeom prst="rect">
            <a:avLst/>
          </a:prstGeom>
          <a:noFill/>
        </p:spPr>
        <p:txBody>
          <a:bodyPr wrap="none" lIns="121917" tIns="60958" rIns="121917" bIns="60958" rtlCol="0">
            <a:spAutoFit/>
          </a:bodyPr>
          <a:lstStyle/>
          <a:p>
            <a:r>
              <a:rPr lang="de-DE" sz="3700" dirty="0">
                <a:solidFill>
                  <a:srgbClr val="9A0000"/>
                </a:solidFill>
                <a:cs typeface="Arial" panose="020B0604020202020204" pitchFamily="34" charset="0"/>
              </a:rPr>
              <a:t>Stand Tübingen: </a:t>
            </a:r>
            <a:r>
              <a:rPr lang="de-DE" sz="3700" dirty="0" smtClean="0">
                <a:solidFill>
                  <a:srgbClr val="9A0000"/>
                </a:solidFill>
                <a:cs typeface="Arial" panose="020B0604020202020204" pitchFamily="34" charset="0"/>
              </a:rPr>
              <a:t>CAR-T Zellen</a:t>
            </a:r>
            <a:endParaRPr lang="de-DE" sz="3700" dirty="0">
              <a:solidFill>
                <a:srgbClr val="9A0000"/>
              </a:solidFill>
              <a:cs typeface="Arial" panose="020B060402020202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0037" y="4228636"/>
            <a:ext cx="1272551" cy="75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5135893" y="2111370"/>
            <a:ext cx="6096000" cy="1107992"/>
          </a:xfrm>
          <a:prstGeom prst="rect">
            <a:avLst/>
          </a:prstGeom>
        </p:spPr>
        <p:txBody>
          <a:bodyPr lIns="121917" tIns="60958" rIns="121917" bIns="60958">
            <a:spAutoFit/>
          </a:bodyPr>
          <a:lstStyle/>
          <a:p>
            <a:endParaRPr lang="de-DE" sz="1600" dirty="0"/>
          </a:p>
          <a:p>
            <a:endParaRPr lang="de-DE" sz="1600" dirty="0"/>
          </a:p>
          <a:p>
            <a:endParaRPr lang="de-DE" sz="1600" dirty="0"/>
          </a:p>
          <a:p>
            <a:endParaRPr lang="de-DE" sz="1600" dirty="0"/>
          </a:p>
        </p:txBody>
      </p:sp>
      <p:sp>
        <p:nvSpPr>
          <p:cNvPr id="6" name="Textfeld 5"/>
          <p:cNvSpPr txBox="1"/>
          <p:nvPr/>
        </p:nvSpPr>
        <p:spPr>
          <a:xfrm>
            <a:off x="505559" y="939528"/>
            <a:ext cx="11305471" cy="615549"/>
          </a:xfrm>
          <a:prstGeom prst="rect">
            <a:avLst/>
          </a:prstGeom>
          <a:noFill/>
        </p:spPr>
        <p:txBody>
          <a:bodyPr wrap="square" lIns="121917" tIns="60958" rIns="121917" bIns="60958" rtlCol="0">
            <a:spAutoFit/>
          </a:bodyPr>
          <a:lstStyle/>
          <a:p>
            <a:endParaRPr lang="de-DE" sz="1600" b="1" dirty="0" smtClean="0"/>
          </a:p>
          <a:p>
            <a:endParaRPr lang="de-DE" sz="1600" b="1" dirty="0"/>
          </a:p>
        </p:txBody>
      </p:sp>
      <p:sp>
        <p:nvSpPr>
          <p:cNvPr id="8" name="Textfeld 7"/>
          <p:cNvSpPr txBox="1"/>
          <p:nvPr/>
        </p:nvSpPr>
        <p:spPr>
          <a:xfrm>
            <a:off x="505559" y="939050"/>
            <a:ext cx="11002646" cy="5663085"/>
          </a:xfrm>
          <a:prstGeom prst="rect">
            <a:avLst/>
          </a:prstGeom>
          <a:noFill/>
        </p:spPr>
        <p:txBody>
          <a:bodyPr wrap="square" lIns="121917" tIns="60958" rIns="121917" bIns="60958" rtlCol="0">
            <a:spAutoFit/>
          </a:bodyPr>
          <a:lstStyle/>
          <a:p>
            <a:pPr marL="342900" indent="-342900">
              <a:buFont typeface="Arial" panose="020B0604020202020204" pitchFamily="34" charset="0"/>
              <a:buChar char="•"/>
            </a:pPr>
            <a:r>
              <a:rPr lang="de-DE" b="1" dirty="0" err="1" smtClean="0"/>
              <a:t>Gilead</a:t>
            </a:r>
            <a:r>
              <a:rPr lang="de-DE" b="1" dirty="0"/>
              <a:t>:  </a:t>
            </a:r>
            <a:r>
              <a:rPr lang="de-DE" b="1" dirty="0" err="1"/>
              <a:t>Axucabtagene</a:t>
            </a:r>
            <a:r>
              <a:rPr lang="de-DE" b="1" dirty="0"/>
              <a:t> </a:t>
            </a:r>
            <a:r>
              <a:rPr lang="de-DE" b="1" dirty="0" err="1"/>
              <a:t>Cliloleucel</a:t>
            </a:r>
            <a:r>
              <a:rPr lang="de-DE" b="1" dirty="0"/>
              <a:t> (</a:t>
            </a:r>
            <a:r>
              <a:rPr lang="de-DE" b="1" dirty="0" err="1"/>
              <a:t>Yescarta</a:t>
            </a:r>
            <a:r>
              <a:rPr lang="de-DE" b="1" dirty="0"/>
              <a:t>®), </a:t>
            </a:r>
            <a:r>
              <a:rPr lang="de-DE" b="1" dirty="0" err="1"/>
              <a:t>second</a:t>
            </a:r>
            <a:r>
              <a:rPr lang="de-DE" b="1" dirty="0"/>
              <a:t> </a:t>
            </a:r>
            <a:r>
              <a:rPr lang="de-DE" b="1" dirty="0" err="1"/>
              <a:t>generation</a:t>
            </a:r>
            <a:r>
              <a:rPr lang="de-DE" b="1" dirty="0"/>
              <a:t>, CD28, CD19</a:t>
            </a:r>
          </a:p>
          <a:p>
            <a:pPr>
              <a:tabLst>
                <a:tab pos="360363" algn="l"/>
              </a:tabLst>
            </a:pPr>
            <a:r>
              <a:rPr lang="de-DE" dirty="0"/>
              <a:t>	EMA: Zulassung bei Erwachsenen NHL August 2018</a:t>
            </a:r>
          </a:p>
          <a:p>
            <a:pPr>
              <a:tabLst>
                <a:tab pos="360363" algn="l"/>
              </a:tabLst>
            </a:pPr>
            <a:r>
              <a:rPr lang="de-DE" dirty="0"/>
              <a:t>	FDA: Zulassung für NHL bei Erwachsenen Oktober 2017: </a:t>
            </a:r>
            <a:r>
              <a:rPr lang="de-DE" dirty="0" err="1"/>
              <a:t>Relapsed</a:t>
            </a:r>
            <a:r>
              <a:rPr lang="de-DE" dirty="0"/>
              <a:t>/</a:t>
            </a:r>
            <a:r>
              <a:rPr lang="de-DE" dirty="0" err="1"/>
              <a:t>refractory</a:t>
            </a:r>
            <a:r>
              <a:rPr lang="de-DE" dirty="0"/>
              <a:t> NHL (diffuse large B-</a:t>
            </a:r>
            <a:r>
              <a:rPr lang="de-DE" dirty="0" err="1"/>
              <a:t>cell</a:t>
            </a:r>
            <a:r>
              <a:rPr lang="de-DE" dirty="0"/>
              <a:t> </a:t>
            </a:r>
            <a:r>
              <a:rPr lang="de-DE" dirty="0" smtClean="0"/>
              <a:t>	</a:t>
            </a:r>
            <a:r>
              <a:rPr lang="de-DE" dirty="0" err="1" smtClean="0"/>
              <a:t>lymphoma</a:t>
            </a:r>
            <a:r>
              <a:rPr lang="de-DE" dirty="0" smtClean="0"/>
              <a:t> </a:t>
            </a:r>
            <a:r>
              <a:rPr lang="de-DE" dirty="0"/>
              <a:t>(DLBCL), </a:t>
            </a:r>
            <a:r>
              <a:rPr lang="de-DE" dirty="0" err="1" smtClean="0"/>
              <a:t>primary</a:t>
            </a:r>
            <a:r>
              <a:rPr lang="de-DE" dirty="0" smtClean="0"/>
              <a:t> </a:t>
            </a:r>
            <a:r>
              <a:rPr lang="de-DE" dirty="0"/>
              <a:t>mediastinal large B-</a:t>
            </a:r>
            <a:r>
              <a:rPr lang="de-DE" dirty="0" err="1"/>
              <a:t>cell</a:t>
            </a:r>
            <a:r>
              <a:rPr lang="de-DE" dirty="0"/>
              <a:t> </a:t>
            </a:r>
            <a:r>
              <a:rPr lang="de-DE" dirty="0" err="1"/>
              <a:t>lymphoma</a:t>
            </a:r>
            <a:r>
              <a:rPr lang="de-DE" dirty="0"/>
              <a:t>, high grade B-</a:t>
            </a:r>
            <a:r>
              <a:rPr lang="de-DE" dirty="0" err="1"/>
              <a:t>cell</a:t>
            </a:r>
            <a:r>
              <a:rPr lang="de-DE" dirty="0"/>
              <a:t> </a:t>
            </a:r>
            <a:r>
              <a:rPr lang="de-DE" dirty="0" err="1"/>
              <a:t>lymphoma</a:t>
            </a:r>
            <a:r>
              <a:rPr lang="de-DE" dirty="0"/>
              <a:t> </a:t>
            </a:r>
            <a:r>
              <a:rPr lang="de-DE" dirty="0" err="1"/>
              <a:t>and</a:t>
            </a:r>
            <a:r>
              <a:rPr lang="de-DE" dirty="0"/>
              <a:t> DLBCL </a:t>
            </a:r>
            <a:r>
              <a:rPr lang="de-DE" dirty="0" err="1"/>
              <a:t>arising</a:t>
            </a:r>
            <a:r>
              <a:rPr lang="de-DE" dirty="0"/>
              <a:t> </a:t>
            </a:r>
            <a:r>
              <a:rPr lang="de-DE" dirty="0" smtClean="0"/>
              <a:t>	</a:t>
            </a:r>
            <a:r>
              <a:rPr lang="de-DE" dirty="0" err="1" smtClean="0"/>
              <a:t>from</a:t>
            </a:r>
            <a:r>
              <a:rPr lang="de-DE" dirty="0" smtClean="0"/>
              <a:t> </a:t>
            </a:r>
            <a:r>
              <a:rPr lang="de-DE" dirty="0" err="1" smtClean="0"/>
              <a:t>follicular</a:t>
            </a:r>
            <a:r>
              <a:rPr lang="de-DE" dirty="0" smtClean="0"/>
              <a:t> </a:t>
            </a:r>
            <a:r>
              <a:rPr lang="de-DE" dirty="0" err="1" smtClean="0"/>
              <a:t>lymphoma</a:t>
            </a:r>
            <a:endParaRPr lang="de-DE" dirty="0"/>
          </a:p>
          <a:p>
            <a:pPr>
              <a:tabLst>
                <a:tab pos="360363" algn="l"/>
              </a:tabLst>
            </a:pPr>
            <a:r>
              <a:rPr lang="de-DE" b="1" dirty="0"/>
              <a:t>	Zertifiziert, Erste Therapie Mai 2019, bisher 6</a:t>
            </a:r>
            <a:r>
              <a:rPr lang="de-DE" b="1" dirty="0" smtClean="0"/>
              <a:t> Patienten</a:t>
            </a:r>
          </a:p>
          <a:p>
            <a:pPr>
              <a:tabLst>
                <a:tab pos="360363" algn="l"/>
              </a:tabLst>
            </a:pPr>
            <a:endParaRPr lang="de-DE" b="1" dirty="0"/>
          </a:p>
          <a:p>
            <a:pPr marL="342900" indent="-342900">
              <a:buFont typeface="Arial" panose="020B0604020202020204" pitchFamily="34" charset="0"/>
              <a:buChar char="•"/>
            </a:pPr>
            <a:r>
              <a:rPr lang="de-DE" b="1" dirty="0" smtClean="0"/>
              <a:t>Novartis</a:t>
            </a:r>
            <a:r>
              <a:rPr lang="de-DE" b="1" dirty="0"/>
              <a:t>:  </a:t>
            </a:r>
            <a:r>
              <a:rPr lang="de-DE" b="1" dirty="0" err="1"/>
              <a:t>Tisagenlecleucel</a:t>
            </a:r>
            <a:r>
              <a:rPr lang="de-DE" b="1" dirty="0"/>
              <a:t> (CTL019, </a:t>
            </a:r>
            <a:r>
              <a:rPr lang="de-DE" b="1" dirty="0" err="1"/>
              <a:t>Kymriah</a:t>
            </a:r>
            <a:r>
              <a:rPr lang="de-DE" b="1" dirty="0"/>
              <a:t>®), </a:t>
            </a:r>
            <a:r>
              <a:rPr lang="de-DE" b="1" dirty="0" err="1"/>
              <a:t>second</a:t>
            </a:r>
            <a:r>
              <a:rPr lang="de-DE" b="1" dirty="0"/>
              <a:t> </a:t>
            </a:r>
            <a:r>
              <a:rPr lang="de-DE" b="1" dirty="0" err="1"/>
              <a:t>generation</a:t>
            </a:r>
            <a:r>
              <a:rPr lang="de-DE" b="1" dirty="0"/>
              <a:t>, 4-1BB, CD19</a:t>
            </a:r>
          </a:p>
          <a:p>
            <a:pPr>
              <a:tabLst>
                <a:tab pos="360363" algn="l"/>
              </a:tabLst>
            </a:pPr>
            <a:r>
              <a:rPr lang="de-DE" dirty="0"/>
              <a:t>	EMA: Zulassung ALL bei Kindern und jungen Erwachsenen ≤25, Erwachsenen mit diffusem </a:t>
            </a:r>
            <a:r>
              <a:rPr lang="de-DE" dirty="0" err="1"/>
              <a:t>großzelligem</a:t>
            </a:r>
            <a:r>
              <a:rPr lang="de-DE" dirty="0"/>
              <a:t> </a:t>
            </a:r>
            <a:r>
              <a:rPr lang="de-DE" dirty="0" smtClean="0"/>
              <a:t>B-Zell-	Lymphom (</a:t>
            </a:r>
            <a:r>
              <a:rPr lang="de-DE" dirty="0"/>
              <a:t>DLBCL) August 2018)</a:t>
            </a:r>
          </a:p>
          <a:p>
            <a:pPr>
              <a:tabLst>
                <a:tab pos="360363" algn="l"/>
              </a:tabLst>
            </a:pPr>
            <a:r>
              <a:rPr lang="de-DE" dirty="0"/>
              <a:t>	FDA: Zulassung für ALL bei Kindern und jungen Erwachsenen August 2017, DLBCL Mai 2018</a:t>
            </a:r>
          </a:p>
          <a:p>
            <a:pPr>
              <a:tabLst>
                <a:tab pos="360363" algn="l"/>
              </a:tabLst>
            </a:pPr>
            <a:r>
              <a:rPr lang="de-DE" b="1" dirty="0"/>
              <a:t>	Zertifiziert, Erste Therapie September 2019, bisher </a:t>
            </a:r>
            <a:r>
              <a:rPr lang="de-DE" b="1" dirty="0" smtClean="0"/>
              <a:t>5 Patienten</a:t>
            </a:r>
          </a:p>
          <a:p>
            <a:pPr>
              <a:tabLst>
                <a:tab pos="360363" algn="l"/>
              </a:tabLst>
            </a:pPr>
            <a:endParaRPr lang="de-DE" b="1" dirty="0"/>
          </a:p>
          <a:p>
            <a:pPr marL="342900" indent="-342900">
              <a:buFont typeface="Arial" panose="020B0604020202020204" pitchFamily="34" charset="0"/>
              <a:buChar char="•"/>
            </a:pPr>
            <a:r>
              <a:rPr lang="de-DE" b="1" dirty="0"/>
              <a:t>Insgesamt </a:t>
            </a:r>
            <a:r>
              <a:rPr lang="de-DE" b="1" dirty="0" smtClean="0"/>
              <a:t>16 </a:t>
            </a:r>
            <a:r>
              <a:rPr lang="de-DE" b="1" dirty="0"/>
              <a:t>Patienten mit CAR-T Zellen behandelt, </a:t>
            </a:r>
            <a:r>
              <a:rPr lang="de-DE" b="1" dirty="0" smtClean="0"/>
              <a:t>5 </a:t>
            </a:r>
            <a:r>
              <a:rPr lang="de-DE" b="1" dirty="0"/>
              <a:t>in Planung</a:t>
            </a:r>
          </a:p>
          <a:p>
            <a:endParaRPr lang="de-DE" b="1" dirty="0" smtClean="0"/>
          </a:p>
          <a:p>
            <a:pPr marL="342900" indent="-342900">
              <a:buFont typeface="Arial" panose="020B0604020202020204" pitchFamily="34" charset="0"/>
              <a:buChar char="•"/>
            </a:pPr>
            <a:r>
              <a:rPr lang="de-DE" b="1" dirty="0" smtClean="0"/>
              <a:t>Studien: </a:t>
            </a:r>
            <a:r>
              <a:rPr lang="de-DE" b="1" dirty="0" err="1" smtClean="0"/>
              <a:t>Celgene</a:t>
            </a:r>
            <a:r>
              <a:rPr lang="de-DE" b="1" dirty="0" smtClean="0"/>
              <a:t> BB2121: 2 Patienten Herbst 2018, IIT BCMA/CD19 CAR-T, </a:t>
            </a:r>
            <a:r>
              <a:rPr lang="de-DE" b="1" dirty="0" err="1" smtClean="0"/>
              <a:t>Miltenyi</a:t>
            </a:r>
            <a:r>
              <a:rPr lang="de-DE" b="1" dirty="0" smtClean="0"/>
              <a:t> CD19 CAR-T</a:t>
            </a:r>
          </a:p>
          <a:p>
            <a:pPr marL="342900" indent="-342900">
              <a:buFont typeface="Arial" panose="020B0604020202020204" pitchFamily="34" charset="0"/>
              <a:buChar char="•"/>
            </a:pPr>
            <a:endParaRPr lang="de-DE" b="1" dirty="0"/>
          </a:p>
          <a:p>
            <a:pPr marL="342900" indent="-342900">
              <a:buFont typeface="Arial" panose="020B0604020202020204" pitchFamily="34" charset="0"/>
              <a:buChar char="•"/>
            </a:pPr>
            <a:r>
              <a:rPr lang="de-DE" b="1" dirty="0" smtClean="0"/>
              <a:t>Zertifizierung für BB2121-BCMA und </a:t>
            </a:r>
            <a:r>
              <a:rPr lang="de-DE" b="1" dirty="0" smtClean="0"/>
              <a:t>weiteren CD19 </a:t>
            </a:r>
            <a:r>
              <a:rPr lang="de-DE" b="1" dirty="0" smtClean="0"/>
              <a:t>CAR-T begonnen</a:t>
            </a:r>
          </a:p>
          <a:p>
            <a:endParaRPr lang="de-DE" b="1" dirty="0"/>
          </a:p>
          <a:p>
            <a:endParaRPr lang="de-DE" b="1" dirty="0"/>
          </a:p>
        </p:txBody>
      </p:sp>
      <p:sp>
        <p:nvSpPr>
          <p:cNvPr id="9" name="Rechteck 8"/>
          <p:cNvSpPr/>
          <p:nvPr/>
        </p:nvSpPr>
        <p:spPr>
          <a:xfrm>
            <a:off x="5135893" y="4607647"/>
            <a:ext cx="6096000" cy="615549"/>
          </a:xfrm>
          <a:prstGeom prst="rect">
            <a:avLst/>
          </a:prstGeom>
        </p:spPr>
        <p:txBody>
          <a:bodyPr lIns="121917" tIns="60958" rIns="121917" bIns="60958">
            <a:spAutoFit/>
          </a:bodyPr>
          <a:lstStyle/>
          <a:p>
            <a:endParaRPr lang="de-DE" sz="1600" dirty="0"/>
          </a:p>
          <a:p>
            <a:endParaRPr lang="de-DE" sz="1600" dirty="0"/>
          </a:p>
        </p:txBody>
      </p:sp>
    </p:spTree>
    <p:extLst>
      <p:ext uri="{BB962C8B-B14F-4D97-AF65-F5344CB8AC3E}">
        <p14:creationId xmlns:p14="http://schemas.microsoft.com/office/powerpoint/2010/main" val="1334491663"/>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9630002" cy="553994"/>
          </a:xfrm>
          <a:prstGeom prst="rect">
            <a:avLst/>
          </a:prstGeom>
          <a:noFill/>
        </p:spPr>
        <p:txBody>
          <a:bodyPr wrap="none" lIns="121917" tIns="60958" rIns="121917" bIns="60958" rtlCol="0">
            <a:spAutoFit/>
          </a:bodyPr>
          <a:lstStyle/>
          <a:p>
            <a:r>
              <a:rPr lang="de-DE" sz="2800" dirty="0" smtClean="0">
                <a:solidFill>
                  <a:srgbClr val="A50000"/>
                </a:solidFill>
                <a:cs typeface="Arial" panose="020B0604020202020204" pitchFamily="34" charset="0"/>
              </a:rPr>
              <a:t>#1: Post-Transplantation </a:t>
            </a:r>
            <a:r>
              <a:rPr lang="de-DE" sz="2800" dirty="0" err="1" smtClean="0">
                <a:solidFill>
                  <a:srgbClr val="A50000"/>
                </a:solidFill>
                <a:cs typeface="Arial" panose="020B0604020202020204" pitchFamily="34" charset="0"/>
              </a:rPr>
              <a:t>Cyclophosphamid</a:t>
            </a:r>
            <a:r>
              <a:rPr lang="de-DE" sz="2800" dirty="0">
                <a:solidFill>
                  <a:srgbClr val="A50000"/>
                </a:solidFill>
                <a:cs typeface="Arial" panose="020B0604020202020204" pitchFamily="34" charset="0"/>
              </a:rPr>
              <a:t> </a:t>
            </a:r>
            <a:r>
              <a:rPr lang="de-DE" sz="2800" dirty="0" smtClean="0">
                <a:solidFill>
                  <a:srgbClr val="A50000"/>
                </a:solidFill>
                <a:cs typeface="Arial" panose="020B0604020202020204" pitchFamily="34" charset="0"/>
              </a:rPr>
              <a:t>zur GVHD Prophylaxe</a:t>
            </a:r>
            <a:endParaRPr lang="de-DE" sz="2800" dirty="0">
              <a:solidFill>
                <a:srgbClr val="A50000"/>
              </a:solidFill>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5" y="956509"/>
            <a:ext cx="4878805" cy="339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286" y="956509"/>
            <a:ext cx="4169345" cy="269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86" y="3836642"/>
            <a:ext cx="3967182" cy="264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782" y="4223084"/>
            <a:ext cx="3493310" cy="240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3087" y="1931988"/>
            <a:ext cx="3998913"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009793"/>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8684166" cy="553994"/>
          </a:xfrm>
          <a:prstGeom prst="rect">
            <a:avLst/>
          </a:prstGeom>
          <a:noFill/>
        </p:spPr>
        <p:txBody>
          <a:bodyPr wrap="none" lIns="121917" tIns="60958" rIns="121917" bIns="60958" rtlCol="0">
            <a:spAutoFit/>
          </a:bodyPr>
          <a:lstStyle/>
          <a:p>
            <a:r>
              <a:rPr lang="de-DE" sz="2800" dirty="0" smtClean="0">
                <a:solidFill>
                  <a:srgbClr val="A50000"/>
                </a:solidFill>
                <a:cs typeface="Arial" panose="020B0604020202020204" pitchFamily="34" charset="0"/>
              </a:rPr>
              <a:t>#1 </a:t>
            </a:r>
            <a:r>
              <a:rPr lang="de-DE" sz="2800" dirty="0" err="1" smtClean="0">
                <a:solidFill>
                  <a:srgbClr val="A50000"/>
                </a:solidFill>
                <a:cs typeface="Arial" panose="020B0604020202020204" pitchFamily="34" charset="0"/>
              </a:rPr>
              <a:t>vs</a:t>
            </a:r>
            <a:r>
              <a:rPr lang="de-DE" sz="2800" dirty="0" smtClean="0">
                <a:solidFill>
                  <a:srgbClr val="A50000"/>
                </a:solidFill>
                <a:cs typeface="Arial" panose="020B0604020202020204" pitchFamily="34" charset="0"/>
              </a:rPr>
              <a:t> #148: Post-Transplantation </a:t>
            </a:r>
            <a:r>
              <a:rPr lang="de-DE" sz="2800" dirty="0" err="1" smtClean="0">
                <a:solidFill>
                  <a:srgbClr val="A50000"/>
                </a:solidFill>
                <a:cs typeface="Arial" panose="020B0604020202020204" pitchFamily="34" charset="0"/>
              </a:rPr>
              <a:t>Cyclophosphamid</a:t>
            </a:r>
            <a:r>
              <a:rPr lang="de-DE" sz="2800" dirty="0">
                <a:solidFill>
                  <a:srgbClr val="A50000"/>
                </a:solidFill>
                <a:cs typeface="Arial" panose="020B0604020202020204" pitchFamily="34" charset="0"/>
              </a:rPr>
              <a:t> </a:t>
            </a:r>
            <a:r>
              <a:rPr lang="de-DE" sz="2800" dirty="0" err="1" smtClean="0">
                <a:solidFill>
                  <a:srgbClr val="A50000"/>
                </a:solidFill>
                <a:cs typeface="Arial" panose="020B0604020202020204" pitchFamily="34" charset="0"/>
              </a:rPr>
              <a:t>vs</a:t>
            </a:r>
            <a:r>
              <a:rPr lang="de-DE" sz="2800" dirty="0" smtClean="0">
                <a:solidFill>
                  <a:srgbClr val="A50000"/>
                </a:solidFill>
                <a:cs typeface="Arial" panose="020B0604020202020204" pitchFamily="34" charset="0"/>
              </a:rPr>
              <a:t> ATG</a:t>
            </a:r>
            <a:endParaRPr lang="de-DE" sz="2800" dirty="0">
              <a:solidFill>
                <a:srgbClr val="A50000"/>
              </a:solidFill>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27" y="3696155"/>
            <a:ext cx="4806972" cy="266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174" y="3694869"/>
            <a:ext cx="4735990" cy="266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21" y="914400"/>
            <a:ext cx="4602900" cy="262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174" y="914400"/>
            <a:ext cx="4824526" cy="271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982235"/>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1EC4353-CFEF-4D55-89DB-5316B128242C}" type="slidenum">
              <a:rPr lang="de-DE" altLang="de-DE" smtClean="0"/>
              <a:pPr/>
              <a:t>22</a:t>
            </a:fld>
            <a:endParaRPr lang="de-DE" alt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954" y="2042160"/>
            <a:ext cx="4889388" cy="337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510" y="5174107"/>
            <a:ext cx="2660014" cy="2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1"/>
          <p:cNvSpPr txBox="1">
            <a:spLocks/>
          </p:cNvSpPr>
          <p:nvPr/>
        </p:nvSpPr>
        <p:spPr>
          <a:xfrm>
            <a:off x="1007996" y="238732"/>
            <a:ext cx="10363200" cy="507164"/>
          </a:xfrm>
          <a:prstGeom prst="rect">
            <a:avLst/>
          </a:prstGeom>
        </p:spPr>
        <p:txBody>
          <a:bodyPr lIns="121917" tIns="60958" rIns="121917" bIns="60958">
            <a:noAutofit/>
          </a:bodyPr>
          <a:lstStyle>
            <a:lvl1pPr algn="l" defTabSz="914400" rtl="0" eaLnBrk="1" latinLnBrk="0" hangingPunct="1">
              <a:lnSpc>
                <a:spcPct val="90000"/>
              </a:lnSpc>
              <a:spcBef>
                <a:spcPct val="0"/>
              </a:spcBef>
              <a:buNone/>
              <a:defRPr sz="3300" b="1" i="0" kern="1200" cap="none" baseline="0">
                <a:solidFill>
                  <a:schemeClr val="accent6"/>
                </a:solidFill>
                <a:latin typeface="Calibri" panose="020F0502020204030204" pitchFamily="34" charset="0"/>
                <a:ea typeface="+mj-ea"/>
                <a:cs typeface="Calibri" panose="020F0502020204030204" pitchFamily="34" charset="0"/>
              </a:defRPr>
            </a:lvl1pPr>
          </a:lstStyle>
          <a:p>
            <a:r>
              <a:rPr lang="de-DE" sz="3200" dirty="0" smtClean="0">
                <a:solidFill>
                  <a:srgbClr val="9A0000"/>
                </a:solidFill>
                <a:latin typeface="+mn-lt"/>
                <a:cs typeface="Arial" panose="020B0604020202020204" pitchFamily="34" charset="0"/>
              </a:rPr>
              <a:t>Danke für die Aufmerksamkeit!</a:t>
            </a:r>
            <a:endParaRPr lang="de-DE" sz="3200" dirty="0">
              <a:solidFill>
                <a:srgbClr val="9A0000"/>
              </a:solidFill>
              <a:latin typeface="+mn-lt"/>
              <a:cs typeface="Arial" panose="020B0604020202020204" pitchFamily="34" charset="0"/>
            </a:endParaRPr>
          </a:p>
        </p:txBody>
      </p:sp>
      <p:sp>
        <p:nvSpPr>
          <p:cNvPr id="8" name="Textfeld 7"/>
          <p:cNvSpPr txBox="1"/>
          <p:nvPr/>
        </p:nvSpPr>
        <p:spPr>
          <a:xfrm>
            <a:off x="5837524" y="1487866"/>
            <a:ext cx="5491497" cy="5109087"/>
          </a:xfrm>
          <a:prstGeom prst="rect">
            <a:avLst/>
          </a:prstGeom>
          <a:noFill/>
        </p:spPr>
        <p:txBody>
          <a:bodyPr wrap="none" lIns="121917" tIns="60958" rIns="121917" bIns="60958" rtlCol="0">
            <a:spAutoFit/>
          </a:bodyPr>
          <a:lstStyle/>
          <a:p>
            <a:pPr marL="457189" indent="-457189">
              <a:lnSpc>
                <a:spcPct val="150000"/>
              </a:lnSpc>
              <a:buFont typeface="Arial" panose="020B0604020202020204" pitchFamily="34" charset="0"/>
              <a:buChar char="•"/>
            </a:pPr>
            <a:r>
              <a:rPr lang="en-US" sz="2700" dirty="0" smtClean="0">
                <a:cs typeface="Arial" panose="020B0604020202020204" pitchFamily="34" charset="0"/>
              </a:rPr>
              <a:t>Claudia Lengerke</a:t>
            </a:r>
            <a:endParaRPr lang="en-US" sz="2700" dirty="0">
              <a:cs typeface="Arial" panose="020B0604020202020204" pitchFamily="34" charset="0"/>
            </a:endParaRPr>
          </a:p>
          <a:p>
            <a:pPr marL="457189" indent="-457189">
              <a:lnSpc>
                <a:spcPct val="150000"/>
              </a:lnSpc>
              <a:buFont typeface="Arial" panose="020B0604020202020204" pitchFamily="34" charset="0"/>
              <a:buChar char="•"/>
            </a:pPr>
            <a:r>
              <a:rPr lang="en-US" sz="2700" dirty="0">
                <a:cs typeface="Arial" panose="020B0604020202020204" pitchFamily="34" charset="0"/>
              </a:rPr>
              <a:t>Christoph </a:t>
            </a:r>
            <a:r>
              <a:rPr lang="en-US" sz="2700" dirty="0" smtClean="0">
                <a:cs typeface="Arial" panose="020B0604020202020204" pitchFamily="34" charset="0"/>
              </a:rPr>
              <a:t>Faul</a:t>
            </a:r>
          </a:p>
          <a:p>
            <a:pPr marL="457189" indent="-457189">
              <a:lnSpc>
                <a:spcPct val="150000"/>
              </a:lnSpc>
              <a:buFont typeface="Arial" panose="020B0604020202020204" pitchFamily="34" charset="0"/>
              <a:buChar char="•"/>
            </a:pPr>
            <a:r>
              <a:rPr lang="en-US" sz="2700" dirty="0" smtClean="0">
                <a:cs typeface="Arial" panose="020B0604020202020204" pitchFamily="34" charset="0"/>
              </a:rPr>
              <a:t>Britta Besemer</a:t>
            </a:r>
          </a:p>
          <a:p>
            <a:pPr marL="457189" indent="-457189">
              <a:lnSpc>
                <a:spcPct val="150000"/>
              </a:lnSpc>
              <a:buFont typeface="Arial" panose="020B0604020202020204" pitchFamily="34" charset="0"/>
              <a:buChar char="•"/>
            </a:pPr>
            <a:r>
              <a:rPr lang="en-US" sz="2700" dirty="0" smtClean="0">
                <a:cs typeface="Arial" panose="020B0604020202020204" pitchFamily="34" charset="0"/>
              </a:rPr>
              <a:t>CAR-T Team UKT</a:t>
            </a:r>
          </a:p>
          <a:p>
            <a:pPr marL="457189" indent="-457189">
              <a:lnSpc>
                <a:spcPct val="150000"/>
              </a:lnSpc>
              <a:buFont typeface="Arial" panose="020B0604020202020204" pitchFamily="34" charset="0"/>
              <a:buChar char="•"/>
            </a:pPr>
            <a:r>
              <a:rPr lang="nb-NO" sz="2700" dirty="0">
                <a:cs typeface="Arial" panose="020B0604020202020204" pitchFamily="34" charset="0"/>
              </a:rPr>
              <a:t>Peter Lang </a:t>
            </a:r>
          </a:p>
          <a:p>
            <a:pPr marL="457189" indent="-457189">
              <a:lnSpc>
                <a:spcPct val="150000"/>
              </a:lnSpc>
              <a:buFont typeface="Arial" panose="020B0604020202020204" pitchFamily="34" charset="0"/>
              <a:buChar char="•"/>
            </a:pPr>
            <a:r>
              <a:rPr lang="nb-NO" sz="2700" dirty="0">
                <a:cs typeface="Arial" panose="020B0604020202020204" pitchFamily="34" charset="0"/>
              </a:rPr>
              <a:t>Rupert Handgretinger</a:t>
            </a:r>
          </a:p>
          <a:p>
            <a:pPr marL="457189" indent="-457189">
              <a:lnSpc>
                <a:spcPct val="150000"/>
              </a:lnSpc>
              <a:buFont typeface="Arial" panose="020B0604020202020204" pitchFamily="34" charset="0"/>
              <a:buChar char="•"/>
            </a:pPr>
            <a:r>
              <a:rPr lang="nb-NO" sz="2700" dirty="0">
                <a:cs typeface="Arial" panose="020B0604020202020204" pitchFamily="34" charset="0"/>
              </a:rPr>
              <a:t>Studienzentrale </a:t>
            </a:r>
            <a:r>
              <a:rPr lang="nb-NO" sz="2700" dirty="0" smtClean="0">
                <a:cs typeface="Arial" panose="020B0604020202020204" pitchFamily="34" charset="0"/>
              </a:rPr>
              <a:t>Zelluläre Therapie</a:t>
            </a:r>
            <a:endParaRPr lang="nb-NO" sz="2700" dirty="0">
              <a:cs typeface="Arial" panose="020B0604020202020204" pitchFamily="34" charset="0"/>
            </a:endParaRPr>
          </a:p>
          <a:p>
            <a:pPr>
              <a:lnSpc>
                <a:spcPct val="150000"/>
              </a:lnSpc>
            </a:pPr>
            <a:r>
              <a:rPr lang="en-US" sz="2700" dirty="0" smtClean="0">
                <a:cs typeface="Arial" panose="020B0604020202020204" pitchFamily="34" charset="0"/>
              </a:rPr>
              <a:t> </a:t>
            </a:r>
            <a:endParaRPr lang="de-DE" sz="2700" dirty="0">
              <a:cs typeface="Arial" panose="020B0604020202020204" pitchFamily="34" charset="0"/>
            </a:endParaRPr>
          </a:p>
        </p:txBody>
      </p:sp>
    </p:spTree>
    <p:extLst>
      <p:ext uri="{BB962C8B-B14F-4D97-AF65-F5344CB8AC3E}">
        <p14:creationId xmlns:p14="http://schemas.microsoft.com/office/powerpoint/2010/main" val="4156649737"/>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6306977"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ASH#767</a:t>
            </a:r>
            <a:r>
              <a:rPr lang="en-US" sz="2800" dirty="0">
                <a:solidFill>
                  <a:srgbClr val="A50000"/>
                </a:solidFill>
                <a:cs typeface="Arial" panose="020B0604020202020204" pitchFamily="34" charset="0"/>
              </a:rPr>
              <a:t>: </a:t>
            </a:r>
            <a:r>
              <a:rPr lang="en-US" sz="2800" dirty="0" smtClean="0">
                <a:solidFill>
                  <a:srgbClr val="A50000"/>
                </a:solidFill>
                <a:cs typeface="Arial" panose="020B0604020202020204" pitchFamily="34" charset="0"/>
              </a:rPr>
              <a:t>CAR-T Real </a:t>
            </a:r>
            <a:r>
              <a:rPr lang="en-US" sz="2800" dirty="0">
                <a:solidFill>
                  <a:srgbClr val="A50000"/>
                </a:solidFill>
                <a:cs typeface="Arial" panose="020B0604020202020204" pitchFamily="34" charset="0"/>
              </a:rPr>
              <a:t>World Data England</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220" y="923430"/>
            <a:ext cx="5223878" cy="183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93" y="3074068"/>
            <a:ext cx="5377771" cy="307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404" y="3145254"/>
            <a:ext cx="5516374"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308999"/>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6306977"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ASH#767</a:t>
            </a:r>
            <a:r>
              <a:rPr lang="en-US" sz="2800" dirty="0">
                <a:solidFill>
                  <a:srgbClr val="A50000"/>
                </a:solidFill>
                <a:cs typeface="Arial" panose="020B0604020202020204" pitchFamily="34" charset="0"/>
              </a:rPr>
              <a:t>: CAR-T Real World Data England</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23" y="1008647"/>
            <a:ext cx="8083444" cy="435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961" y="932447"/>
            <a:ext cx="8916541" cy="471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2422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ppt_x"/>
                                          </p:val>
                                        </p:tav>
                                        <p:tav tm="100000">
                                          <p:val>
                                            <p:strVal val="#ppt_x"/>
                                          </p:val>
                                        </p:tav>
                                      </p:tavLst>
                                    </p:anim>
                                    <p:anim calcmode="lin" valueType="num">
                                      <p:cBhvr additive="base">
                                        <p:cTn id="8"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6306977"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ASH#767</a:t>
            </a:r>
            <a:r>
              <a:rPr lang="en-US" sz="2800" dirty="0">
                <a:solidFill>
                  <a:srgbClr val="A50000"/>
                </a:solidFill>
                <a:cs typeface="Arial" panose="020B0604020202020204" pitchFamily="34" charset="0"/>
              </a:rPr>
              <a:t>: CAR-T Real World Data England</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12" y="914969"/>
            <a:ext cx="3909688" cy="5727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38" y="999715"/>
            <a:ext cx="6135406" cy="427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270" y="2632188"/>
            <a:ext cx="5710525" cy="347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897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9461495"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ASH#766</a:t>
            </a:r>
            <a:r>
              <a:rPr lang="en-US" sz="2800" dirty="0">
                <a:solidFill>
                  <a:srgbClr val="A50000"/>
                </a:solidFill>
                <a:cs typeface="Arial" panose="020B0604020202020204" pitchFamily="34" charset="0"/>
              </a:rPr>
              <a:t>: </a:t>
            </a:r>
            <a:r>
              <a:rPr lang="en-US" sz="2800" dirty="0" err="1" smtClean="0">
                <a:solidFill>
                  <a:srgbClr val="A50000"/>
                </a:solidFill>
                <a:cs typeface="Arial" panose="020B0604020202020204" pitchFamily="34" charset="0"/>
              </a:rPr>
              <a:t>Tisagenlecleucel</a:t>
            </a:r>
            <a:r>
              <a:rPr lang="en-US" sz="2800" dirty="0" smtClean="0">
                <a:solidFill>
                  <a:srgbClr val="A50000"/>
                </a:solidFill>
                <a:cs typeface="Arial" panose="020B0604020202020204" pitchFamily="34" charset="0"/>
              </a:rPr>
              <a:t> (</a:t>
            </a:r>
            <a:r>
              <a:rPr lang="en-US" sz="2800" dirty="0" err="1" smtClean="0">
                <a:solidFill>
                  <a:srgbClr val="A50000"/>
                </a:solidFill>
                <a:cs typeface="Arial" panose="020B0604020202020204" pitchFamily="34" charset="0"/>
              </a:rPr>
              <a:t>Kymriah</a:t>
            </a:r>
            <a:r>
              <a:rPr lang="en-US" sz="2800" dirty="0" smtClean="0">
                <a:solidFill>
                  <a:srgbClr val="A50000"/>
                </a:solidFill>
                <a:cs typeface="Arial" panose="020B0604020202020204" pitchFamily="34" charset="0"/>
              </a:rPr>
              <a:t>®) </a:t>
            </a:r>
            <a:r>
              <a:rPr lang="en-US" sz="2800" dirty="0">
                <a:solidFill>
                  <a:srgbClr val="A50000"/>
                </a:solidFill>
                <a:cs typeface="Arial" panose="020B0604020202020204" pitchFamily="34" charset="0"/>
              </a:rPr>
              <a:t>CIBMTR Real World Data</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73" y="1068762"/>
            <a:ext cx="4537573" cy="250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069" y="932232"/>
            <a:ext cx="5933981" cy="313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503" y="3940915"/>
            <a:ext cx="5332616" cy="26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554344"/>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9461495"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ASH#766</a:t>
            </a:r>
            <a:r>
              <a:rPr lang="en-US" sz="2800" dirty="0">
                <a:solidFill>
                  <a:srgbClr val="A50000"/>
                </a:solidFill>
                <a:cs typeface="Arial" panose="020B0604020202020204" pitchFamily="34" charset="0"/>
              </a:rPr>
              <a:t>: </a:t>
            </a:r>
            <a:r>
              <a:rPr lang="en-US" sz="2800" dirty="0" err="1" smtClean="0">
                <a:solidFill>
                  <a:srgbClr val="A50000"/>
                </a:solidFill>
                <a:cs typeface="Arial" panose="020B0604020202020204" pitchFamily="34" charset="0"/>
              </a:rPr>
              <a:t>Tisagenlecleucel</a:t>
            </a:r>
            <a:r>
              <a:rPr lang="en-US" sz="2800" dirty="0">
                <a:solidFill>
                  <a:srgbClr val="A50000"/>
                </a:solidFill>
                <a:cs typeface="Arial" panose="020B0604020202020204" pitchFamily="34" charset="0"/>
              </a:rPr>
              <a:t> (</a:t>
            </a:r>
            <a:r>
              <a:rPr lang="en-US" sz="2800" dirty="0" err="1">
                <a:solidFill>
                  <a:srgbClr val="A50000"/>
                </a:solidFill>
                <a:cs typeface="Arial" panose="020B0604020202020204" pitchFamily="34" charset="0"/>
              </a:rPr>
              <a:t>Kymriah</a:t>
            </a:r>
            <a:r>
              <a:rPr lang="en-US" sz="2800" dirty="0">
                <a:solidFill>
                  <a:srgbClr val="A50000"/>
                </a:solidFill>
                <a:cs typeface="Arial" panose="020B0604020202020204" pitchFamily="34" charset="0"/>
              </a:rPr>
              <a:t>®)</a:t>
            </a:r>
            <a:r>
              <a:rPr lang="en-US" sz="2800" dirty="0" smtClean="0">
                <a:solidFill>
                  <a:srgbClr val="A50000"/>
                </a:solidFill>
                <a:cs typeface="Arial" panose="020B0604020202020204" pitchFamily="34" charset="0"/>
              </a:rPr>
              <a:t> </a:t>
            </a:r>
            <a:r>
              <a:rPr lang="en-US" sz="2800" dirty="0">
                <a:solidFill>
                  <a:srgbClr val="A50000"/>
                </a:solidFill>
                <a:cs typeface="Arial" panose="020B0604020202020204" pitchFamily="34" charset="0"/>
              </a:rPr>
              <a:t>CIBMTR Real World Data</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0" y="1145948"/>
            <a:ext cx="5011152" cy="256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367" y="1101928"/>
            <a:ext cx="6251762" cy="261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185" y="3921112"/>
            <a:ext cx="5936413" cy="249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944842"/>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10371231"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ASCO#8008/EHA: ZUMA-5</a:t>
            </a:r>
            <a:r>
              <a:rPr lang="en-US" sz="2800" dirty="0">
                <a:solidFill>
                  <a:srgbClr val="A50000"/>
                </a:solidFill>
                <a:cs typeface="Arial" panose="020B0604020202020204" pitchFamily="34" charset="0"/>
              </a:rPr>
              <a:t>: </a:t>
            </a:r>
            <a:r>
              <a:rPr lang="en-US" sz="2800" dirty="0" err="1" smtClean="0">
                <a:solidFill>
                  <a:srgbClr val="A50000"/>
                </a:solidFill>
                <a:cs typeface="Arial" panose="020B0604020202020204" pitchFamily="34" charset="0"/>
              </a:rPr>
              <a:t>Axicel</a:t>
            </a:r>
            <a:r>
              <a:rPr lang="en-US" sz="2800" dirty="0" smtClean="0">
                <a:solidFill>
                  <a:srgbClr val="A50000"/>
                </a:solidFill>
                <a:cs typeface="Arial" panose="020B0604020202020204" pitchFamily="34" charset="0"/>
              </a:rPr>
              <a:t> in relapsed/refractory </a:t>
            </a:r>
            <a:r>
              <a:rPr lang="en-US" sz="2800" dirty="0">
                <a:solidFill>
                  <a:srgbClr val="A50000"/>
                </a:solidFill>
                <a:cs typeface="Arial" panose="020B0604020202020204" pitchFamily="34" charset="0"/>
              </a:rPr>
              <a:t>indolent </a:t>
            </a:r>
            <a:r>
              <a:rPr lang="en-US" sz="2800" dirty="0" smtClean="0">
                <a:solidFill>
                  <a:srgbClr val="A50000"/>
                </a:solidFill>
                <a:cs typeface="Arial" panose="020B0604020202020204" pitchFamily="34" charset="0"/>
              </a:rPr>
              <a:t>NHL</a:t>
            </a:r>
            <a:endParaRPr lang="en-US" sz="2800" dirty="0">
              <a:solidFill>
                <a:srgbClr val="A50000"/>
              </a:solidFill>
              <a:cs typeface="Arial" panose="020B060402020202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 y="929838"/>
            <a:ext cx="10058400" cy="541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864944"/>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3833" y="200972"/>
            <a:ext cx="10371231" cy="553994"/>
          </a:xfrm>
          <a:prstGeom prst="rect">
            <a:avLst/>
          </a:prstGeom>
          <a:noFill/>
        </p:spPr>
        <p:txBody>
          <a:bodyPr wrap="none" lIns="121917" tIns="60958" rIns="121917" bIns="60958" rtlCol="0">
            <a:spAutoFit/>
          </a:bodyPr>
          <a:lstStyle/>
          <a:p>
            <a:r>
              <a:rPr lang="en-US" sz="2800" dirty="0" smtClean="0">
                <a:solidFill>
                  <a:srgbClr val="A50000"/>
                </a:solidFill>
                <a:cs typeface="Arial" panose="020B0604020202020204" pitchFamily="34" charset="0"/>
              </a:rPr>
              <a:t>ASCO#8008/EHA: ZUMA-5</a:t>
            </a:r>
            <a:r>
              <a:rPr lang="en-US" sz="2800" dirty="0">
                <a:solidFill>
                  <a:srgbClr val="A50000"/>
                </a:solidFill>
                <a:cs typeface="Arial" panose="020B0604020202020204" pitchFamily="34" charset="0"/>
              </a:rPr>
              <a:t>: </a:t>
            </a:r>
            <a:r>
              <a:rPr lang="en-US" sz="2800" dirty="0" err="1" smtClean="0">
                <a:solidFill>
                  <a:srgbClr val="A50000"/>
                </a:solidFill>
                <a:cs typeface="Arial" panose="020B0604020202020204" pitchFamily="34" charset="0"/>
              </a:rPr>
              <a:t>Axicel</a:t>
            </a:r>
            <a:r>
              <a:rPr lang="en-US" sz="2800" dirty="0" smtClean="0">
                <a:solidFill>
                  <a:srgbClr val="A50000"/>
                </a:solidFill>
                <a:cs typeface="Arial" panose="020B0604020202020204" pitchFamily="34" charset="0"/>
              </a:rPr>
              <a:t> in relapsed/refractory </a:t>
            </a:r>
            <a:r>
              <a:rPr lang="en-US" sz="2800" dirty="0">
                <a:solidFill>
                  <a:srgbClr val="A50000"/>
                </a:solidFill>
                <a:cs typeface="Arial" panose="020B0604020202020204" pitchFamily="34" charset="0"/>
              </a:rPr>
              <a:t>indolent </a:t>
            </a:r>
            <a:r>
              <a:rPr lang="en-US" sz="2800" dirty="0" smtClean="0">
                <a:solidFill>
                  <a:srgbClr val="A50000"/>
                </a:solidFill>
                <a:cs typeface="Arial" panose="020B0604020202020204" pitchFamily="34" charset="0"/>
              </a:rPr>
              <a:t>NHL</a:t>
            </a:r>
            <a:endParaRPr lang="en-US" sz="2800" dirty="0">
              <a:solidFill>
                <a:srgbClr val="A50000"/>
              </a:solidFill>
              <a:cs typeface="Arial" panose="020B060402020202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093" y="1096963"/>
            <a:ext cx="9959975"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393865"/>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UKT_PPT-Master_2019-04_CCC">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extLst>
    <a:ext uri="{05A4C25C-085E-4340-85A3-A5531E510DB2}">
      <thm15:themeFamily xmlns="" xmlns:thm15="http://schemas.microsoft.com/office/thememl/2012/main" name="Präsentation1" id="{AFBEBBAC-7ADE-415C-84BC-2B63D3291BBA}" vid="{AAE14B1F-843D-4161-AAA0-679559D6D005}"/>
    </a:ext>
  </a:extLst>
</a:theme>
</file>

<file path=ppt/theme/theme2.xml><?xml version="1.0" encoding="utf-8"?>
<a:theme xmlns:a="http://schemas.openxmlformats.org/drawingml/2006/main" name="Agenda- / Inhaltsfolien">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extLst>
    <a:ext uri="{05A4C25C-085E-4340-85A3-A5531E510DB2}">
      <thm15:themeFamily xmlns="" xmlns:thm15="http://schemas.microsoft.com/office/thememl/2012/main" name="Präsentation1" id="{AFBEBBAC-7ADE-415C-84BC-2B63D3291BBA}" vid="{A05E1F4A-C594-493E-BC52-E9FC8537F3FA}"/>
    </a:ext>
  </a:extLst>
</a:theme>
</file>

<file path=ppt/theme/theme3.xml><?xml version="1.0" encoding="utf-8"?>
<a:theme xmlns:a="http://schemas.openxmlformats.org/drawingml/2006/main" name="3_Textfolien">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sz="1600" dirty="0" err="1" smtClean="0"/>
        </a:defPPr>
      </a:lstStyle>
    </a:txDef>
  </a:objectDefaults>
  <a:extraClrSchemeLst/>
  <a:extLst>
    <a:ext uri="{05A4C25C-085E-4340-85A3-A5531E510DB2}">
      <thm15:themeFamily xmlns="" xmlns:thm15="http://schemas.microsoft.com/office/thememl/2012/main" name="Präsentation1" id="{AFBEBBAC-7ADE-415C-84BC-2B63D3291BBA}" vid="{A96E4F02-C309-4B77-9370-F49EAEBA987B}"/>
    </a:ext>
  </a:extLst>
</a:theme>
</file>

<file path=ppt/theme/theme4.xml><?xml version="1.0" encoding="utf-8"?>
<a:theme xmlns:a="http://schemas.openxmlformats.org/drawingml/2006/main" name="4_Text-/ Bildfolien">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extLst>
    <a:ext uri="{05A4C25C-085E-4340-85A3-A5531E510DB2}">
      <thm15:themeFamily xmlns="" xmlns:thm15="http://schemas.microsoft.com/office/thememl/2012/main" name="Präsentation1" id="{AFBEBBAC-7ADE-415C-84BC-2B63D3291BBA}" vid="{E9379A47-4FD9-4507-83F2-763B9EF01E23}"/>
    </a:ext>
  </a:extLst>
</a:theme>
</file>

<file path=ppt/theme/theme5.xml><?xml version="1.0" encoding="utf-8"?>
<a:theme xmlns:a="http://schemas.openxmlformats.org/drawingml/2006/main" name="5_Text-/ Bildfolien">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extLst>
    <a:ext uri="{05A4C25C-085E-4340-85A3-A5531E510DB2}">
      <thm15:themeFamily xmlns="" xmlns:thm15="http://schemas.microsoft.com/office/thememl/2012/main" name="Präsentation1" id="{AFBEBBAC-7ADE-415C-84BC-2B63D3291BBA}" vid="{02A42279-A546-4CF2-BE17-3BAB26031DE2}"/>
    </a:ext>
  </a:extLst>
</a:theme>
</file>

<file path=ppt/theme/theme6.xml><?xml version="1.0" encoding="utf-8"?>
<a:theme xmlns:a="http://schemas.openxmlformats.org/drawingml/2006/main" name="6_Kapiteltrennfolien">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extLst>
    <a:ext uri="{05A4C25C-085E-4340-85A3-A5531E510DB2}">
      <thm15:themeFamily xmlns="" xmlns:thm15="http://schemas.microsoft.com/office/thememl/2012/main" name="Präsentation1" id="{AFBEBBAC-7ADE-415C-84BC-2B63D3291BBA}" vid="{580BEE83-1A6C-4824-A8CD-603590B1528E}"/>
    </a:ext>
  </a:extLst>
</a:theme>
</file>

<file path=ppt/theme/theme7.xml><?xml version="1.0" encoding="utf-8"?>
<a:theme xmlns:a="http://schemas.openxmlformats.org/drawingml/2006/main" name="7_Abschlussfolien">
  <a:themeElements>
    <a:clrScheme name="UKT">
      <a:dk1>
        <a:srgbClr val="3C3C41"/>
      </a:dk1>
      <a:lt1>
        <a:srgbClr val="FFFFFF"/>
      </a:lt1>
      <a:dk2>
        <a:srgbClr val="BAA874"/>
      </a:dk2>
      <a:lt2>
        <a:srgbClr val="465370"/>
      </a:lt2>
      <a:accent1>
        <a:srgbClr val="66ABB7"/>
      </a:accent1>
      <a:accent2>
        <a:srgbClr val="F1E790"/>
      </a:accent2>
      <a:accent3>
        <a:srgbClr val="D1CCC3"/>
      </a:accent3>
      <a:accent4>
        <a:srgbClr val="D6E2DE"/>
      </a:accent4>
      <a:accent5>
        <a:srgbClr val="F7F4F1"/>
      </a:accent5>
      <a:accent6>
        <a:srgbClr val="C00D47"/>
      </a:accent6>
      <a:hlink>
        <a:srgbClr val="7F889C"/>
      </a:hlink>
      <a:folHlink>
        <a:srgbClr val="A6ACBA"/>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rtlCol="0">
        <a:spAutoFit/>
      </a:bodyPr>
      <a:lstStyle>
        <a:defPPr algn="l">
          <a:lnSpc>
            <a:spcPts val="2000"/>
          </a:lnSpc>
          <a:defRPr dirty="0" err="1" smtClean="0">
            <a:solidFill>
              <a:schemeClr val="tx2"/>
            </a:solidFill>
          </a:defRPr>
        </a:defPPr>
      </a:lstStyle>
    </a:txDef>
  </a:objectDefaults>
  <a:extraClrSchemeLst/>
  <a:extLst>
    <a:ext uri="{05A4C25C-085E-4340-85A3-A5531E510DB2}">
      <thm15:themeFamily xmlns="" xmlns:thm15="http://schemas.microsoft.com/office/thememl/2012/main" name="Präsentation1" id="{AFBEBBAC-7ADE-415C-84BC-2B63D3291BBA}" vid="{019CE649-C683-411B-BB7B-8CCC77B6B6D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UKT_PPT-Master_2019-04_CCC</Template>
  <TotalTime>0</TotalTime>
  <Words>317</Words>
  <Application>Microsoft Office PowerPoint</Application>
  <PresentationFormat>Benutzerdefiniert</PresentationFormat>
  <Paragraphs>100</Paragraphs>
  <Slides>22</Slides>
  <Notes>0</Notes>
  <HiddenSlides>0</HiddenSlides>
  <MMClips>0</MMClips>
  <ScaleCrop>false</ScaleCrop>
  <HeadingPairs>
    <vt:vector size="4" baseType="variant">
      <vt:variant>
        <vt:lpstr>Design</vt:lpstr>
      </vt:variant>
      <vt:variant>
        <vt:i4>7</vt:i4>
      </vt:variant>
      <vt:variant>
        <vt:lpstr>Folientitel</vt:lpstr>
      </vt:variant>
      <vt:variant>
        <vt:i4>22</vt:i4>
      </vt:variant>
    </vt:vector>
  </HeadingPairs>
  <TitlesOfParts>
    <vt:vector size="29" baseType="lpstr">
      <vt:lpstr>UKT_PPT-Master_2019-04_CCC</vt:lpstr>
      <vt:lpstr>Agenda- / Inhaltsfolien</vt:lpstr>
      <vt:lpstr>3_Textfolien</vt:lpstr>
      <vt:lpstr>4_Text-/ Bildfolien</vt:lpstr>
      <vt:lpstr>5_Text-/ Bildfolien</vt:lpstr>
      <vt:lpstr>6_Kapiteltrennfolien</vt:lpstr>
      <vt:lpstr>7_Abschlussfolien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ccc</dc:creator>
  <cp:lastModifiedBy>Prof. Dr. Wolfgang Bethge</cp:lastModifiedBy>
  <cp:revision>168</cp:revision>
  <cp:lastPrinted>2019-07-05T07:10:24Z</cp:lastPrinted>
  <dcterms:created xsi:type="dcterms:W3CDTF">2019-04-23T12:50:16Z</dcterms:created>
  <dcterms:modified xsi:type="dcterms:W3CDTF">2020-07-21T13:39:47Z</dcterms:modified>
</cp:coreProperties>
</file>